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4" r:id="rId1"/>
  </p:sldMasterIdLst>
  <p:notesMasterIdLst>
    <p:notesMasterId r:id="rId35"/>
  </p:notesMasterIdLst>
  <p:sldIdLst>
    <p:sldId id="256" r:id="rId2"/>
    <p:sldId id="261" r:id="rId3"/>
    <p:sldId id="259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60" r:id="rId13"/>
    <p:sldId id="270" r:id="rId14"/>
    <p:sldId id="271" r:id="rId15"/>
    <p:sldId id="272" r:id="rId16"/>
    <p:sldId id="274" r:id="rId17"/>
    <p:sldId id="275" r:id="rId18"/>
    <p:sldId id="273" r:id="rId19"/>
    <p:sldId id="276" r:id="rId20"/>
    <p:sldId id="277" r:id="rId21"/>
    <p:sldId id="278" r:id="rId22"/>
    <p:sldId id="279" r:id="rId23"/>
    <p:sldId id="280" r:id="rId24"/>
    <p:sldId id="281" r:id="rId25"/>
    <p:sldId id="283" r:id="rId26"/>
    <p:sldId id="282" r:id="rId27"/>
    <p:sldId id="285" r:id="rId28"/>
    <p:sldId id="287" r:id="rId29"/>
    <p:sldId id="288" r:id="rId30"/>
    <p:sldId id="289" r:id="rId31"/>
    <p:sldId id="290" r:id="rId32"/>
    <p:sldId id="291" r:id="rId33"/>
    <p:sldId id="284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ADD713-A336-4287-8A5D-442FE2637DF3}" v="258" dt="2022-06-12T10:56:57.1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chai Ben-David" userId="effe4c4b-4611-44ab-9d6b-f44045953326" providerId="ADAL" clId="{4EADD713-A336-4287-8A5D-442FE2637DF3}"/>
    <pc:docChg chg="undo custSel addSld modSld sldOrd modMainMaster">
      <pc:chgData name="Amichai Ben-David" userId="effe4c4b-4611-44ab-9d6b-f44045953326" providerId="ADAL" clId="{4EADD713-A336-4287-8A5D-442FE2637DF3}" dt="2022-06-07T11:06:46.154" v="815" actId="20577"/>
      <pc:docMkLst>
        <pc:docMk/>
      </pc:docMkLst>
      <pc:sldChg chg="modSp mod">
        <pc:chgData name="Amichai Ben-David" userId="effe4c4b-4611-44ab-9d6b-f44045953326" providerId="ADAL" clId="{4EADD713-A336-4287-8A5D-442FE2637DF3}" dt="2022-06-07T10:30:35.055" v="679"/>
        <pc:sldMkLst>
          <pc:docMk/>
          <pc:sldMk cId="3331152507" sldId="256"/>
        </pc:sldMkLst>
        <pc:spChg chg="mod">
          <ac:chgData name="Amichai Ben-David" userId="effe4c4b-4611-44ab-9d6b-f44045953326" providerId="ADAL" clId="{4EADD713-A336-4287-8A5D-442FE2637DF3}" dt="2022-06-07T10:30:35.055" v="679"/>
          <ac:spMkLst>
            <pc:docMk/>
            <pc:sldMk cId="3331152507" sldId="256"/>
            <ac:spMk id="2" creationId="{15CFCB6D-7BDB-462C-BC3F-54C833E79402}"/>
          </ac:spMkLst>
        </pc:spChg>
        <pc:spChg chg="mod">
          <ac:chgData name="Amichai Ben-David" userId="effe4c4b-4611-44ab-9d6b-f44045953326" providerId="ADAL" clId="{4EADD713-A336-4287-8A5D-442FE2637DF3}" dt="2022-06-07T09:29:51.102" v="638" actId="14100"/>
          <ac:spMkLst>
            <pc:docMk/>
            <pc:sldMk cId="3331152507" sldId="256"/>
            <ac:spMk id="3" creationId="{D9595110-78EB-4504-84A2-428FD0586D94}"/>
          </ac:spMkLst>
        </pc:spChg>
        <pc:spChg chg="mod">
          <ac:chgData name="Amichai Ben-David" userId="effe4c4b-4611-44ab-9d6b-f44045953326" providerId="ADAL" clId="{4EADD713-A336-4287-8A5D-442FE2637DF3}" dt="2022-06-07T10:30:35.055" v="679"/>
          <ac:spMkLst>
            <pc:docMk/>
            <pc:sldMk cId="3331152507" sldId="256"/>
            <ac:spMk id="4" creationId="{94DC0BD8-ACB6-45EC-A5C7-9F4CB07D764D}"/>
          </ac:spMkLst>
        </pc:spChg>
      </pc:sldChg>
      <pc:sldChg chg="addSp modSp mod">
        <pc:chgData name="Amichai Ben-David" userId="effe4c4b-4611-44ab-9d6b-f44045953326" providerId="ADAL" clId="{4EADD713-A336-4287-8A5D-442FE2637DF3}" dt="2022-06-07T10:30:35.055" v="679"/>
        <pc:sldMkLst>
          <pc:docMk/>
          <pc:sldMk cId="3037430684" sldId="259"/>
        </pc:sldMkLst>
        <pc:spChg chg="mod">
          <ac:chgData name="Amichai Ben-David" userId="effe4c4b-4611-44ab-9d6b-f44045953326" providerId="ADAL" clId="{4EADD713-A336-4287-8A5D-442FE2637DF3}" dt="2022-06-07T10:30:35.055" v="679"/>
          <ac:spMkLst>
            <pc:docMk/>
            <pc:sldMk cId="3037430684" sldId="259"/>
            <ac:spMk id="2" creationId="{D5DD485C-BF89-4013-895C-4B6982C9EF1A}"/>
          </ac:spMkLst>
        </pc:spChg>
        <pc:spChg chg="mod">
          <ac:chgData name="Amichai Ben-David" userId="effe4c4b-4611-44ab-9d6b-f44045953326" providerId="ADAL" clId="{4EADD713-A336-4287-8A5D-442FE2637DF3}" dt="2022-06-07T10:30:35.055" v="679"/>
          <ac:spMkLst>
            <pc:docMk/>
            <pc:sldMk cId="3037430684" sldId="259"/>
            <ac:spMk id="4" creationId="{C3B7476D-C8ED-4F90-B7C2-6BE62D0EC71C}"/>
          </ac:spMkLst>
        </pc:spChg>
        <pc:spChg chg="add mod">
          <ac:chgData name="Amichai Ben-David" userId="effe4c4b-4611-44ab-9d6b-f44045953326" providerId="ADAL" clId="{4EADD713-A336-4287-8A5D-442FE2637DF3}" dt="2022-06-07T09:13:43.864" v="33" actId="1076"/>
          <ac:spMkLst>
            <pc:docMk/>
            <pc:sldMk cId="3037430684" sldId="259"/>
            <ac:spMk id="8" creationId="{EE658D81-5A84-4FF0-8828-2FA11D762881}"/>
          </ac:spMkLst>
        </pc:spChg>
        <pc:spChg chg="add mod">
          <ac:chgData name="Amichai Ben-David" userId="effe4c4b-4611-44ab-9d6b-f44045953326" providerId="ADAL" clId="{4EADD713-A336-4287-8A5D-442FE2637DF3}" dt="2022-06-07T09:14:28.633" v="44" actId="403"/>
          <ac:spMkLst>
            <pc:docMk/>
            <pc:sldMk cId="3037430684" sldId="259"/>
            <ac:spMk id="9" creationId="{6C2FBAFE-4DF1-4856-8B30-50E2C21E3180}"/>
          </ac:spMkLst>
        </pc:spChg>
        <pc:grpChg chg="add mod">
          <ac:chgData name="Amichai Ben-David" userId="effe4c4b-4611-44ab-9d6b-f44045953326" providerId="ADAL" clId="{4EADD713-A336-4287-8A5D-442FE2637DF3}" dt="2022-06-07T09:14:20.349" v="43" actId="14100"/>
          <ac:grpSpMkLst>
            <pc:docMk/>
            <pc:sldMk cId="3037430684" sldId="259"/>
            <ac:grpSpMk id="7" creationId="{F2C8764A-92A0-4641-9731-3744DE6088EA}"/>
          </ac:grpSpMkLst>
        </pc:grpChg>
      </pc:sldChg>
      <pc:sldChg chg="addSp modSp mod">
        <pc:chgData name="Amichai Ben-David" userId="effe4c4b-4611-44ab-9d6b-f44045953326" providerId="ADAL" clId="{4EADD713-A336-4287-8A5D-442FE2637DF3}" dt="2022-06-07T10:30:35.055" v="679"/>
        <pc:sldMkLst>
          <pc:docMk/>
          <pc:sldMk cId="2343769711" sldId="260"/>
        </pc:sldMkLst>
        <pc:spChg chg="mod">
          <ac:chgData name="Amichai Ben-David" userId="effe4c4b-4611-44ab-9d6b-f44045953326" providerId="ADAL" clId="{4EADD713-A336-4287-8A5D-442FE2637DF3}" dt="2022-06-07T10:30:35.055" v="679"/>
          <ac:spMkLst>
            <pc:docMk/>
            <pc:sldMk cId="2343769711" sldId="260"/>
            <ac:spMk id="2" creationId="{D5DD485C-BF89-4013-895C-4B6982C9EF1A}"/>
          </ac:spMkLst>
        </pc:spChg>
        <pc:spChg chg="mod">
          <ac:chgData name="Amichai Ben-David" userId="effe4c4b-4611-44ab-9d6b-f44045953326" providerId="ADAL" clId="{4EADD713-A336-4287-8A5D-442FE2637DF3}" dt="2022-06-07T09:33:28.187" v="673" actId="20577"/>
          <ac:spMkLst>
            <pc:docMk/>
            <pc:sldMk cId="2343769711" sldId="260"/>
            <ac:spMk id="3" creationId="{E9EE28C3-1032-4FEE-AF92-642FC3551C7D}"/>
          </ac:spMkLst>
        </pc:spChg>
        <pc:spChg chg="mod">
          <ac:chgData name="Amichai Ben-David" userId="effe4c4b-4611-44ab-9d6b-f44045953326" providerId="ADAL" clId="{4EADD713-A336-4287-8A5D-442FE2637DF3}" dt="2022-06-07T10:30:35.055" v="679"/>
          <ac:spMkLst>
            <pc:docMk/>
            <pc:sldMk cId="2343769711" sldId="260"/>
            <ac:spMk id="4" creationId="{20AC248D-A039-4886-B60F-02A9AC2E706D}"/>
          </ac:spMkLst>
        </pc:spChg>
        <pc:spChg chg="mod">
          <ac:chgData name="Amichai Ben-David" userId="effe4c4b-4611-44ab-9d6b-f44045953326" providerId="ADAL" clId="{4EADD713-A336-4287-8A5D-442FE2637DF3}" dt="2022-06-07T09:15:43.907" v="224"/>
          <ac:spMkLst>
            <pc:docMk/>
            <pc:sldMk cId="2343769711" sldId="260"/>
            <ac:spMk id="6" creationId="{0F4F7FA2-B30F-4CEA-B173-753FE504D966}"/>
          </ac:spMkLst>
        </pc:spChg>
        <pc:spChg chg="mod">
          <ac:chgData name="Amichai Ben-David" userId="effe4c4b-4611-44ab-9d6b-f44045953326" providerId="ADAL" clId="{4EADD713-A336-4287-8A5D-442FE2637DF3}" dt="2022-06-07T09:15:43.907" v="224"/>
          <ac:spMkLst>
            <pc:docMk/>
            <pc:sldMk cId="2343769711" sldId="260"/>
            <ac:spMk id="7" creationId="{920F8ABB-CA2A-44C8-A553-A252D856BD4E}"/>
          </ac:spMkLst>
        </pc:spChg>
        <pc:grpChg chg="add mod">
          <ac:chgData name="Amichai Ben-David" userId="effe4c4b-4611-44ab-9d6b-f44045953326" providerId="ADAL" clId="{4EADD713-A336-4287-8A5D-442FE2637DF3}" dt="2022-06-07T09:15:43.907" v="224"/>
          <ac:grpSpMkLst>
            <pc:docMk/>
            <pc:sldMk cId="2343769711" sldId="260"/>
            <ac:grpSpMk id="5" creationId="{5DA3A6DF-CDBD-4943-8CEF-6C199BC0D5A2}"/>
          </ac:grpSpMkLst>
        </pc:grpChg>
      </pc:sldChg>
      <pc:sldChg chg="modSp">
        <pc:chgData name="Amichai Ben-David" userId="effe4c4b-4611-44ab-9d6b-f44045953326" providerId="ADAL" clId="{4EADD713-A336-4287-8A5D-442FE2637DF3}" dt="2022-06-07T10:30:35.055" v="679"/>
        <pc:sldMkLst>
          <pc:docMk/>
          <pc:sldMk cId="3576816349" sldId="261"/>
        </pc:sldMkLst>
        <pc:spChg chg="mod">
          <ac:chgData name="Amichai Ben-David" userId="effe4c4b-4611-44ab-9d6b-f44045953326" providerId="ADAL" clId="{4EADD713-A336-4287-8A5D-442FE2637DF3}" dt="2022-06-07T10:30:35.055" v="679"/>
          <ac:spMkLst>
            <pc:docMk/>
            <pc:sldMk cId="3576816349" sldId="261"/>
            <ac:spMk id="2" creationId="{366ADE47-A6D3-4B15-BADA-71C5D492479A}"/>
          </ac:spMkLst>
        </pc:spChg>
        <pc:spChg chg="mod">
          <ac:chgData name="Amichai Ben-David" userId="effe4c4b-4611-44ab-9d6b-f44045953326" providerId="ADAL" clId="{4EADD713-A336-4287-8A5D-442FE2637DF3}" dt="2022-06-07T10:30:35.055" v="679"/>
          <ac:spMkLst>
            <pc:docMk/>
            <pc:sldMk cId="3576816349" sldId="261"/>
            <ac:spMk id="3" creationId="{CCA13A77-C21D-4249-BB08-D80D1E3208D8}"/>
          </ac:spMkLst>
        </pc:spChg>
      </pc:sldChg>
      <pc:sldChg chg="addSp modSp mod">
        <pc:chgData name="Amichai Ben-David" userId="effe4c4b-4611-44ab-9d6b-f44045953326" providerId="ADAL" clId="{4EADD713-A336-4287-8A5D-442FE2637DF3}" dt="2022-06-07T10:30:35.055" v="679"/>
        <pc:sldMkLst>
          <pc:docMk/>
          <pc:sldMk cId="1481831248" sldId="262"/>
        </pc:sldMkLst>
        <pc:spChg chg="mod">
          <ac:chgData name="Amichai Ben-David" userId="effe4c4b-4611-44ab-9d6b-f44045953326" providerId="ADAL" clId="{4EADD713-A336-4287-8A5D-442FE2637DF3}" dt="2022-06-07T10:30:35.055" v="679"/>
          <ac:spMkLst>
            <pc:docMk/>
            <pc:sldMk cId="1481831248" sldId="262"/>
            <ac:spMk id="2" creationId="{D5DD485C-BF89-4013-895C-4B6982C9EF1A}"/>
          </ac:spMkLst>
        </pc:spChg>
        <pc:spChg chg="mod">
          <ac:chgData name="Amichai Ben-David" userId="effe4c4b-4611-44ab-9d6b-f44045953326" providerId="ADAL" clId="{4EADD713-A336-4287-8A5D-442FE2637DF3}" dt="2022-06-07T10:30:35.055" v="679"/>
          <ac:spMkLst>
            <pc:docMk/>
            <pc:sldMk cId="1481831248" sldId="262"/>
            <ac:spMk id="4" creationId="{C3B7476D-C8ED-4F90-B7C2-6BE62D0EC71C}"/>
          </ac:spMkLst>
        </pc:spChg>
        <pc:spChg chg="mod">
          <ac:chgData name="Amichai Ben-David" userId="effe4c4b-4611-44ab-9d6b-f44045953326" providerId="ADAL" clId="{4EADD713-A336-4287-8A5D-442FE2637DF3}" dt="2022-06-07T09:14:36.968" v="45"/>
          <ac:spMkLst>
            <pc:docMk/>
            <pc:sldMk cId="1481831248" sldId="262"/>
            <ac:spMk id="9" creationId="{F2D5D776-8B5A-4651-912E-03169B057F83}"/>
          </ac:spMkLst>
        </pc:spChg>
        <pc:spChg chg="mod">
          <ac:chgData name="Amichai Ben-David" userId="effe4c4b-4611-44ab-9d6b-f44045953326" providerId="ADAL" clId="{4EADD713-A336-4287-8A5D-442FE2637DF3}" dt="2022-06-07T09:14:52.301" v="120" actId="20577"/>
          <ac:spMkLst>
            <pc:docMk/>
            <pc:sldMk cId="1481831248" sldId="262"/>
            <ac:spMk id="10" creationId="{83968BD6-E923-4C34-8E31-AD5380B9074F}"/>
          </ac:spMkLst>
        </pc:spChg>
        <pc:grpChg chg="add mod">
          <ac:chgData name="Amichai Ben-David" userId="effe4c4b-4611-44ab-9d6b-f44045953326" providerId="ADAL" clId="{4EADD713-A336-4287-8A5D-442FE2637DF3}" dt="2022-06-07T09:14:45.123" v="103" actId="1037"/>
          <ac:grpSpMkLst>
            <pc:docMk/>
            <pc:sldMk cId="1481831248" sldId="262"/>
            <ac:grpSpMk id="7" creationId="{B1984F3D-6618-4F72-A1A0-F01F4234FFE6}"/>
          </ac:grpSpMkLst>
        </pc:grpChg>
      </pc:sldChg>
      <pc:sldChg chg="addSp modSp mod">
        <pc:chgData name="Amichai Ben-David" userId="effe4c4b-4611-44ab-9d6b-f44045953326" providerId="ADAL" clId="{4EADD713-A336-4287-8A5D-442FE2637DF3}" dt="2022-06-07T10:30:35.055" v="679"/>
        <pc:sldMkLst>
          <pc:docMk/>
          <pc:sldMk cId="4106652701" sldId="263"/>
        </pc:sldMkLst>
        <pc:spChg chg="mod">
          <ac:chgData name="Amichai Ben-David" userId="effe4c4b-4611-44ab-9d6b-f44045953326" providerId="ADAL" clId="{4EADD713-A336-4287-8A5D-442FE2637DF3}" dt="2022-06-07T10:30:35.055" v="679"/>
          <ac:spMkLst>
            <pc:docMk/>
            <pc:sldMk cId="4106652701" sldId="263"/>
            <ac:spMk id="2" creationId="{D5DD485C-BF89-4013-895C-4B6982C9EF1A}"/>
          </ac:spMkLst>
        </pc:spChg>
        <pc:spChg chg="mod">
          <ac:chgData name="Amichai Ben-David" userId="effe4c4b-4611-44ab-9d6b-f44045953326" providerId="ADAL" clId="{4EADD713-A336-4287-8A5D-442FE2637DF3}" dt="2022-06-07T10:30:35.055" v="679"/>
          <ac:spMkLst>
            <pc:docMk/>
            <pc:sldMk cId="4106652701" sldId="263"/>
            <ac:spMk id="4" creationId="{C3B7476D-C8ED-4F90-B7C2-6BE62D0EC71C}"/>
          </ac:spMkLst>
        </pc:spChg>
        <pc:spChg chg="mod">
          <ac:chgData name="Amichai Ben-David" userId="effe4c4b-4611-44ab-9d6b-f44045953326" providerId="ADAL" clId="{4EADD713-A336-4287-8A5D-442FE2637DF3}" dt="2022-06-07T09:14:56.641" v="121"/>
          <ac:spMkLst>
            <pc:docMk/>
            <pc:sldMk cId="4106652701" sldId="263"/>
            <ac:spMk id="9" creationId="{E992FC14-CAA6-4556-A523-3064F830E685}"/>
          </ac:spMkLst>
        </pc:spChg>
        <pc:spChg chg="mod">
          <ac:chgData name="Amichai Ben-David" userId="effe4c4b-4611-44ab-9d6b-f44045953326" providerId="ADAL" clId="{4EADD713-A336-4287-8A5D-442FE2637DF3}" dt="2022-06-07T09:15:13.254" v="149" actId="20577"/>
          <ac:spMkLst>
            <pc:docMk/>
            <pc:sldMk cId="4106652701" sldId="263"/>
            <ac:spMk id="10" creationId="{17894845-7835-4270-8F7B-7D4F0EDE7D80}"/>
          </ac:spMkLst>
        </pc:spChg>
        <pc:grpChg chg="add mod">
          <ac:chgData name="Amichai Ben-David" userId="effe4c4b-4611-44ab-9d6b-f44045953326" providerId="ADAL" clId="{4EADD713-A336-4287-8A5D-442FE2637DF3}" dt="2022-06-07T09:15:03.223" v="134" actId="1036"/>
          <ac:grpSpMkLst>
            <pc:docMk/>
            <pc:sldMk cId="4106652701" sldId="263"/>
            <ac:grpSpMk id="8" creationId="{D987236E-E302-4833-8C9E-9B469B355C28}"/>
          </ac:grpSpMkLst>
        </pc:grpChg>
      </pc:sldChg>
      <pc:sldChg chg="addSp modSp">
        <pc:chgData name="Amichai Ben-David" userId="effe4c4b-4611-44ab-9d6b-f44045953326" providerId="ADAL" clId="{4EADD713-A336-4287-8A5D-442FE2637DF3}" dt="2022-06-07T10:30:35.055" v="679"/>
        <pc:sldMkLst>
          <pc:docMk/>
          <pc:sldMk cId="195371000" sldId="264"/>
        </pc:sldMkLst>
        <pc:spChg chg="mod">
          <ac:chgData name="Amichai Ben-David" userId="effe4c4b-4611-44ab-9d6b-f44045953326" providerId="ADAL" clId="{4EADD713-A336-4287-8A5D-442FE2637DF3}" dt="2022-06-07T10:30:35.055" v="679"/>
          <ac:spMkLst>
            <pc:docMk/>
            <pc:sldMk cId="195371000" sldId="264"/>
            <ac:spMk id="2" creationId="{D5DD485C-BF89-4013-895C-4B6982C9EF1A}"/>
          </ac:spMkLst>
        </pc:spChg>
        <pc:spChg chg="mod">
          <ac:chgData name="Amichai Ben-David" userId="effe4c4b-4611-44ab-9d6b-f44045953326" providerId="ADAL" clId="{4EADD713-A336-4287-8A5D-442FE2637DF3}" dt="2022-06-07T10:30:35.055" v="679"/>
          <ac:spMkLst>
            <pc:docMk/>
            <pc:sldMk cId="195371000" sldId="264"/>
            <ac:spMk id="4" creationId="{C3B7476D-C8ED-4F90-B7C2-6BE62D0EC71C}"/>
          </ac:spMkLst>
        </pc:spChg>
        <pc:spChg chg="mod">
          <ac:chgData name="Amichai Ben-David" userId="effe4c4b-4611-44ab-9d6b-f44045953326" providerId="ADAL" clId="{4EADD713-A336-4287-8A5D-442FE2637DF3}" dt="2022-06-07T09:15:24.946" v="150"/>
          <ac:spMkLst>
            <pc:docMk/>
            <pc:sldMk cId="195371000" sldId="264"/>
            <ac:spMk id="9" creationId="{F0D0E290-DD03-48A9-AE5C-756696F5035E}"/>
          </ac:spMkLst>
        </pc:spChg>
        <pc:spChg chg="mod">
          <ac:chgData name="Amichai Ben-David" userId="effe4c4b-4611-44ab-9d6b-f44045953326" providerId="ADAL" clId="{4EADD713-A336-4287-8A5D-442FE2637DF3}" dt="2022-06-07T09:15:24.946" v="150"/>
          <ac:spMkLst>
            <pc:docMk/>
            <pc:sldMk cId="195371000" sldId="264"/>
            <ac:spMk id="10" creationId="{71CB4B94-91D1-445B-83AA-00E38D34E5F6}"/>
          </ac:spMkLst>
        </pc:spChg>
        <pc:grpChg chg="add mod">
          <ac:chgData name="Amichai Ben-David" userId="effe4c4b-4611-44ab-9d6b-f44045953326" providerId="ADAL" clId="{4EADD713-A336-4287-8A5D-442FE2637DF3}" dt="2022-06-07T09:15:24.946" v="150"/>
          <ac:grpSpMkLst>
            <pc:docMk/>
            <pc:sldMk cId="195371000" sldId="264"/>
            <ac:grpSpMk id="8" creationId="{A1306BDA-D10C-4B58-B00E-A60A92A52431}"/>
          </ac:grpSpMkLst>
        </pc:grpChg>
      </pc:sldChg>
      <pc:sldChg chg="addSp modSp">
        <pc:chgData name="Amichai Ben-David" userId="effe4c4b-4611-44ab-9d6b-f44045953326" providerId="ADAL" clId="{4EADD713-A336-4287-8A5D-442FE2637DF3}" dt="2022-06-07T10:30:35.055" v="679"/>
        <pc:sldMkLst>
          <pc:docMk/>
          <pc:sldMk cId="2251072312" sldId="265"/>
        </pc:sldMkLst>
        <pc:spChg chg="mod">
          <ac:chgData name="Amichai Ben-David" userId="effe4c4b-4611-44ab-9d6b-f44045953326" providerId="ADAL" clId="{4EADD713-A336-4287-8A5D-442FE2637DF3}" dt="2022-06-07T10:30:35.055" v="679"/>
          <ac:spMkLst>
            <pc:docMk/>
            <pc:sldMk cId="2251072312" sldId="265"/>
            <ac:spMk id="2" creationId="{D5DD485C-BF89-4013-895C-4B6982C9EF1A}"/>
          </ac:spMkLst>
        </pc:spChg>
        <pc:spChg chg="mod">
          <ac:chgData name="Amichai Ben-David" userId="effe4c4b-4611-44ab-9d6b-f44045953326" providerId="ADAL" clId="{4EADD713-A336-4287-8A5D-442FE2637DF3}" dt="2022-06-07T10:30:35.055" v="679"/>
          <ac:spMkLst>
            <pc:docMk/>
            <pc:sldMk cId="2251072312" sldId="265"/>
            <ac:spMk id="4" creationId="{C3B7476D-C8ED-4F90-B7C2-6BE62D0EC71C}"/>
          </ac:spMkLst>
        </pc:spChg>
        <pc:spChg chg="mod">
          <ac:chgData name="Amichai Ben-David" userId="effe4c4b-4611-44ab-9d6b-f44045953326" providerId="ADAL" clId="{4EADD713-A336-4287-8A5D-442FE2637DF3}" dt="2022-06-07T09:15:25.643" v="151"/>
          <ac:spMkLst>
            <pc:docMk/>
            <pc:sldMk cId="2251072312" sldId="265"/>
            <ac:spMk id="8" creationId="{B4BC33DD-398F-43E7-B0F8-0F218CD94B75}"/>
          </ac:spMkLst>
        </pc:spChg>
        <pc:spChg chg="mod">
          <ac:chgData name="Amichai Ben-David" userId="effe4c4b-4611-44ab-9d6b-f44045953326" providerId="ADAL" clId="{4EADD713-A336-4287-8A5D-442FE2637DF3}" dt="2022-06-07T09:15:25.643" v="151"/>
          <ac:spMkLst>
            <pc:docMk/>
            <pc:sldMk cId="2251072312" sldId="265"/>
            <ac:spMk id="9" creationId="{EC3CB3B8-AC3B-469B-9A7B-5AAB05278813}"/>
          </ac:spMkLst>
        </pc:spChg>
        <pc:grpChg chg="add mod">
          <ac:chgData name="Amichai Ben-David" userId="effe4c4b-4611-44ab-9d6b-f44045953326" providerId="ADAL" clId="{4EADD713-A336-4287-8A5D-442FE2637DF3}" dt="2022-06-07T09:15:25.643" v="151"/>
          <ac:grpSpMkLst>
            <pc:docMk/>
            <pc:sldMk cId="2251072312" sldId="265"/>
            <ac:grpSpMk id="7" creationId="{A5C448C8-0BBD-4731-8893-3DB578023798}"/>
          </ac:grpSpMkLst>
        </pc:grpChg>
      </pc:sldChg>
      <pc:sldChg chg="addSp modSp">
        <pc:chgData name="Amichai Ben-David" userId="effe4c4b-4611-44ab-9d6b-f44045953326" providerId="ADAL" clId="{4EADD713-A336-4287-8A5D-442FE2637DF3}" dt="2022-06-07T10:30:35.055" v="679"/>
        <pc:sldMkLst>
          <pc:docMk/>
          <pc:sldMk cId="3250923085" sldId="266"/>
        </pc:sldMkLst>
        <pc:spChg chg="mod">
          <ac:chgData name="Amichai Ben-David" userId="effe4c4b-4611-44ab-9d6b-f44045953326" providerId="ADAL" clId="{4EADD713-A336-4287-8A5D-442FE2637DF3}" dt="2022-06-07T10:30:35.055" v="679"/>
          <ac:spMkLst>
            <pc:docMk/>
            <pc:sldMk cId="3250923085" sldId="266"/>
            <ac:spMk id="2" creationId="{D5DD485C-BF89-4013-895C-4B6982C9EF1A}"/>
          </ac:spMkLst>
        </pc:spChg>
        <pc:spChg chg="mod">
          <ac:chgData name="Amichai Ben-David" userId="effe4c4b-4611-44ab-9d6b-f44045953326" providerId="ADAL" clId="{4EADD713-A336-4287-8A5D-442FE2637DF3}" dt="2022-06-07T10:30:35.055" v="679"/>
          <ac:spMkLst>
            <pc:docMk/>
            <pc:sldMk cId="3250923085" sldId="266"/>
            <ac:spMk id="4" creationId="{C3B7476D-C8ED-4F90-B7C2-6BE62D0EC71C}"/>
          </ac:spMkLst>
        </pc:spChg>
        <pc:spChg chg="mod">
          <ac:chgData name="Amichai Ben-David" userId="effe4c4b-4611-44ab-9d6b-f44045953326" providerId="ADAL" clId="{4EADD713-A336-4287-8A5D-442FE2637DF3}" dt="2022-06-07T09:15:26.276" v="152"/>
          <ac:spMkLst>
            <pc:docMk/>
            <pc:sldMk cId="3250923085" sldId="266"/>
            <ac:spMk id="9" creationId="{39097A29-F03C-472E-8BBF-E078F7F68ED4}"/>
          </ac:spMkLst>
        </pc:spChg>
        <pc:spChg chg="mod">
          <ac:chgData name="Amichai Ben-David" userId="effe4c4b-4611-44ab-9d6b-f44045953326" providerId="ADAL" clId="{4EADD713-A336-4287-8A5D-442FE2637DF3}" dt="2022-06-07T09:15:26.276" v="152"/>
          <ac:spMkLst>
            <pc:docMk/>
            <pc:sldMk cId="3250923085" sldId="266"/>
            <ac:spMk id="10" creationId="{6D171BE0-7555-4448-A5A9-0EA13D75E753}"/>
          </ac:spMkLst>
        </pc:spChg>
        <pc:grpChg chg="add mod">
          <ac:chgData name="Amichai Ben-David" userId="effe4c4b-4611-44ab-9d6b-f44045953326" providerId="ADAL" clId="{4EADD713-A336-4287-8A5D-442FE2637DF3}" dt="2022-06-07T09:15:26.276" v="152"/>
          <ac:grpSpMkLst>
            <pc:docMk/>
            <pc:sldMk cId="3250923085" sldId="266"/>
            <ac:grpSpMk id="8" creationId="{69679B10-9537-4C59-8D14-C355CDA3AE92}"/>
          </ac:grpSpMkLst>
        </pc:grpChg>
      </pc:sldChg>
      <pc:sldChg chg="addSp modSp">
        <pc:chgData name="Amichai Ben-David" userId="effe4c4b-4611-44ab-9d6b-f44045953326" providerId="ADAL" clId="{4EADD713-A336-4287-8A5D-442FE2637DF3}" dt="2022-06-07T10:30:35.055" v="679"/>
        <pc:sldMkLst>
          <pc:docMk/>
          <pc:sldMk cId="3329880259" sldId="267"/>
        </pc:sldMkLst>
        <pc:spChg chg="mod">
          <ac:chgData name="Amichai Ben-David" userId="effe4c4b-4611-44ab-9d6b-f44045953326" providerId="ADAL" clId="{4EADD713-A336-4287-8A5D-442FE2637DF3}" dt="2022-06-07T10:30:35.055" v="679"/>
          <ac:spMkLst>
            <pc:docMk/>
            <pc:sldMk cId="3329880259" sldId="267"/>
            <ac:spMk id="2" creationId="{D5DD485C-BF89-4013-895C-4B6982C9EF1A}"/>
          </ac:spMkLst>
        </pc:spChg>
        <pc:spChg chg="mod">
          <ac:chgData name="Amichai Ben-David" userId="effe4c4b-4611-44ab-9d6b-f44045953326" providerId="ADAL" clId="{4EADD713-A336-4287-8A5D-442FE2637DF3}" dt="2022-06-07T10:30:35.055" v="679"/>
          <ac:spMkLst>
            <pc:docMk/>
            <pc:sldMk cId="3329880259" sldId="267"/>
            <ac:spMk id="4" creationId="{C3B7476D-C8ED-4F90-B7C2-6BE62D0EC71C}"/>
          </ac:spMkLst>
        </pc:spChg>
        <pc:spChg chg="mod">
          <ac:chgData name="Amichai Ben-David" userId="effe4c4b-4611-44ab-9d6b-f44045953326" providerId="ADAL" clId="{4EADD713-A336-4287-8A5D-442FE2637DF3}" dt="2022-06-07T09:15:27.476" v="153"/>
          <ac:spMkLst>
            <pc:docMk/>
            <pc:sldMk cId="3329880259" sldId="267"/>
            <ac:spMk id="10" creationId="{F26E57D6-7BDD-49B4-AA5B-41E216820378}"/>
          </ac:spMkLst>
        </pc:spChg>
        <pc:spChg chg="mod">
          <ac:chgData name="Amichai Ben-David" userId="effe4c4b-4611-44ab-9d6b-f44045953326" providerId="ADAL" clId="{4EADD713-A336-4287-8A5D-442FE2637DF3}" dt="2022-06-07T09:15:27.476" v="153"/>
          <ac:spMkLst>
            <pc:docMk/>
            <pc:sldMk cId="3329880259" sldId="267"/>
            <ac:spMk id="12" creationId="{203954AA-E753-4F93-8391-1863545AB571}"/>
          </ac:spMkLst>
        </pc:spChg>
        <pc:grpChg chg="add mod">
          <ac:chgData name="Amichai Ben-David" userId="effe4c4b-4611-44ab-9d6b-f44045953326" providerId="ADAL" clId="{4EADD713-A336-4287-8A5D-442FE2637DF3}" dt="2022-06-07T09:15:27.476" v="153"/>
          <ac:grpSpMkLst>
            <pc:docMk/>
            <pc:sldMk cId="3329880259" sldId="267"/>
            <ac:grpSpMk id="9" creationId="{9B8539C7-FAFE-4575-A520-736C8FC1C664}"/>
          </ac:grpSpMkLst>
        </pc:grpChg>
      </pc:sldChg>
      <pc:sldChg chg="addSp modSp mod">
        <pc:chgData name="Amichai Ben-David" userId="effe4c4b-4611-44ab-9d6b-f44045953326" providerId="ADAL" clId="{4EADD713-A336-4287-8A5D-442FE2637DF3}" dt="2022-06-07T10:30:35.055" v="679"/>
        <pc:sldMkLst>
          <pc:docMk/>
          <pc:sldMk cId="977634509" sldId="268"/>
        </pc:sldMkLst>
        <pc:spChg chg="mod">
          <ac:chgData name="Amichai Ben-David" userId="effe4c4b-4611-44ab-9d6b-f44045953326" providerId="ADAL" clId="{4EADD713-A336-4287-8A5D-442FE2637DF3}" dt="2022-06-07T10:30:35.055" v="679"/>
          <ac:spMkLst>
            <pc:docMk/>
            <pc:sldMk cId="977634509" sldId="268"/>
            <ac:spMk id="2" creationId="{D5DD485C-BF89-4013-895C-4B6982C9EF1A}"/>
          </ac:spMkLst>
        </pc:spChg>
        <pc:spChg chg="mod">
          <ac:chgData name="Amichai Ben-David" userId="effe4c4b-4611-44ab-9d6b-f44045953326" providerId="ADAL" clId="{4EADD713-A336-4287-8A5D-442FE2637DF3}" dt="2022-06-07T08:34:27.826" v="16" actId="313"/>
          <ac:spMkLst>
            <pc:docMk/>
            <pc:sldMk cId="977634509" sldId="268"/>
            <ac:spMk id="3" creationId="{E9EE28C3-1032-4FEE-AF92-642FC3551C7D}"/>
          </ac:spMkLst>
        </pc:spChg>
        <pc:spChg chg="mod">
          <ac:chgData name="Amichai Ben-David" userId="effe4c4b-4611-44ab-9d6b-f44045953326" providerId="ADAL" clId="{4EADD713-A336-4287-8A5D-442FE2637DF3}" dt="2022-06-07T10:30:35.055" v="679"/>
          <ac:spMkLst>
            <pc:docMk/>
            <pc:sldMk cId="977634509" sldId="268"/>
            <ac:spMk id="4" creationId="{20AC248D-A039-4886-B60F-02A9AC2E706D}"/>
          </ac:spMkLst>
        </pc:spChg>
        <pc:spChg chg="mod">
          <ac:chgData name="Amichai Ben-David" userId="effe4c4b-4611-44ab-9d6b-f44045953326" providerId="ADAL" clId="{4EADD713-A336-4287-8A5D-442FE2637DF3}" dt="2022-06-07T09:15:29.506" v="154"/>
          <ac:spMkLst>
            <pc:docMk/>
            <pc:sldMk cId="977634509" sldId="268"/>
            <ac:spMk id="9" creationId="{74AE4B0D-9AAE-46BE-8C6B-FD419DE3C39E}"/>
          </ac:spMkLst>
        </pc:spChg>
        <pc:spChg chg="mod">
          <ac:chgData name="Amichai Ben-David" userId="effe4c4b-4611-44ab-9d6b-f44045953326" providerId="ADAL" clId="{4EADD713-A336-4287-8A5D-442FE2637DF3}" dt="2022-06-07T09:15:39.468" v="222" actId="20577"/>
          <ac:spMkLst>
            <pc:docMk/>
            <pc:sldMk cId="977634509" sldId="268"/>
            <ac:spMk id="10" creationId="{2F9F539B-A50A-49AA-9564-1D205286878E}"/>
          </ac:spMkLst>
        </pc:spChg>
        <pc:grpChg chg="add mod">
          <ac:chgData name="Amichai Ben-David" userId="effe4c4b-4611-44ab-9d6b-f44045953326" providerId="ADAL" clId="{4EADD713-A336-4287-8A5D-442FE2637DF3}" dt="2022-06-07T09:15:35.006" v="213" actId="1037"/>
          <ac:grpSpMkLst>
            <pc:docMk/>
            <pc:sldMk cId="977634509" sldId="268"/>
            <ac:grpSpMk id="7" creationId="{1AC25328-35E5-4E14-9A05-2F9D61A07B92}"/>
          </ac:grpSpMkLst>
        </pc:grpChg>
      </pc:sldChg>
      <pc:sldChg chg="addSp modSp">
        <pc:chgData name="Amichai Ben-David" userId="effe4c4b-4611-44ab-9d6b-f44045953326" providerId="ADAL" clId="{4EADD713-A336-4287-8A5D-442FE2637DF3}" dt="2022-06-07T10:30:35.055" v="679"/>
        <pc:sldMkLst>
          <pc:docMk/>
          <pc:sldMk cId="631937873" sldId="269"/>
        </pc:sldMkLst>
        <pc:spChg chg="mod">
          <ac:chgData name="Amichai Ben-David" userId="effe4c4b-4611-44ab-9d6b-f44045953326" providerId="ADAL" clId="{4EADD713-A336-4287-8A5D-442FE2637DF3}" dt="2022-06-07T10:30:35.055" v="679"/>
          <ac:spMkLst>
            <pc:docMk/>
            <pc:sldMk cId="631937873" sldId="269"/>
            <ac:spMk id="2" creationId="{D5DD485C-BF89-4013-895C-4B6982C9EF1A}"/>
          </ac:spMkLst>
        </pc:spChg>
        <pc:spChg chg="mod">
          <ac:chgData name="Amichai Ben-David" userId="effe4c4b-4611-44ab-9d6b-f44045953326" providerId="ADAL" clId="{4EADD713-A336-4287-8A5D-442FE2637DF3}" dt="2022-06-07T10:30:35.055" v="679"/>
          <ac:spMkLst>
            <pc:docMk/>
            <pc:sldMk cId="631937873" sldId="269"/>
            <ac:spMk id="4" creationId="{20AC248D-A039-4886-B60F-02A9AC2E706D}"/>
          </ac:spMkLst>
        </pc:spChg>
        <pc:spChg chg="mod">
          <ac:chgData name="Amichai Ben-David" userId="effe4c4b-4611-44ab-9d6b-f44045953326" providerId="ADAL" clId="{4EADD713-A336-4287-8A5D-442FE2637DF3}" dt="2022-06-07T09:15:42.774" v="223"/>
          <ac:spMkLst>
            <pc:docMk/>
            <pc:sldMk cId="631937873" sldId="269"/>
            <ac:spMk id="7" creationId="{83392A0E-A339-48C0-AF67-C5BB130F0C90}"/>
          </ac:spMkLst>
        </pc:spChg>
        <pc:spChg chg="mod">
          <ac:chgData name="Amichai Ben-David" userId="effe4c4b-4611-44ab-9d6b-f44045953326" providerId="ADAL" clId="{4EADD713-A336-4287-8A5D-442FE2637DF3}" dt="2022-06-07T09:15:42.774" v="223"/>
          <ac:spMkLst>
            <pc:docMk/>
            <pc:sldMk cId="631937873" sldId="269"/>
            <ac:spMk id="8" creationId="{E69B95FA-10DF-4697-AE36-2D029D1E469B}"/>
          </ac:spMkLst>
        </pc:spChg>
        <pc:grpChg chg="add mod">
          <ac:chgData name="Amichai Ben-David" userId="effe4c4b-4611-44ab-9d6b-f44045953326" providerId="ADAL" clId="{4EADD713-A336-4287-8A5D-442FE2637DF3}" dt="2022-06-07T09:15:42.774" v="223"/>
          <ac:grpSpMkLst>
            <pc:docMk/>
            <pc:sldMk cId="631937873" sldId="269"/>
            <ac:grpSpMk id="6" creationId="{506545C8-C616-4B97-AFAF-C3D9C820BA35}"/>
          </ac:grpSpMkLst>
        </pc:grpChg>
      </pc:sldChg>
      <pc:sldChg chg="addSp modSp mod">
        <pc:chgData name="Amichai Ben-David" userId="effe4c4b-4611-44ab-9d6b-f44045953326" providerId="ADAL" clId="{4EADD713-A336-4287-8A5D-442FE2637DF3}" dt="2022-06-07T10:30:35.055" v="679"/>
        <pc:sldMkLst>
          <pc:docMk/>
          <pc:sldMk cId="3148952010" sldId="270"/>
        </pc:sldMkLst>
        <pc:spChg chg="mod">
          <ac:chgData name="Amichai Ben-David" userId="effe4c4b-4611-44ab-9d6b-f44045953326" providerId="ADAL" clId="{4EADD713-A336-4287-8A5D-442FE2637DF3}" dt="2022-06-07T10:30:35.055" v="679"/>
          <ac:spMkLst>
            <pc:docMk/>
            <pc:sldMk cId="3148952010" sldId="270"/>
            <ac:spMk id="2" creationId="{D5DD485C-BF89-4013-895C-4B6982C9EF1A}"/>
          </ac:spMkLst>
        </pc:spChg>
        <pc:spChg chg="mod">
          <ac:chgData name="Amichai Ben-David" userId="effe4c4b-4611-44ab-9d6b-f44045953326" providerId="ADAL" clId="{4EADD713-A336-4287-8A5D-442FE2637DF3}" dt="2022-06-07T09:12:32.455" v="17" actId="14100"/>
          <ac:spMkLst>
            <pc:docMk/>
            <pc:sldMk cId="3148952010" sldId="270"/>
            <ac:spMk id="3" creationId="{E9EE28C3-1032-4FEE-AF92-642FC3551C7D}"/>
          </ac:spMkLst>
        </pc:spChg>
        <pc:spChg chg="mod">
          <ac:chgData name="Amichai Ben-David" userId="effe4c4b-4611-44ab-9d6b-f44045953326" providerId="ADAL" clId="{4EADD713-A336-4287-8A5D-442FE2637DF3}" dt="2022-06-07T10:30:35.055" v="679"/>
          <ac:spMkLst>
            <pc:docMk/>
            <pc:sldMk cId="3148952010" sldId="270"/>
            <ac:spMk id="4" creationId="{20AC248D-A039-4886-B60F-02A9AC2E706D}"/>
          </ac:spMkLst>
        </pc:spChg>
        <pc:spChg chg="mod">
          <ac:chgData name="Amichai Ben-David" userId="effe4c4b-4611-44ab-9d6b-f44045953326" providerId="ADAL" clId="{4EADD713-A336-4287-8A5D-442FE2637DF3}" dt="2022-06-07T09:15:44.895" v="225"/>
          <ac:spMkLst>
            <pc:docMk/>
            <pc:sldMk cId="3148952010" sldId="270"/>
            <ac:spMk id="8" creationId="{E8D6C035-AE85-4458-80D9-77F322FF6006}"/>
          </ac:spMkLst>
        </pc:spChg>
        <pc:spChg chg="mod">
          <ac:chgData name="Amichai Ben-David" userId="effe4c4b-4611-44ab-9d6b-f44045953326" providerId="ADAL" clId="{4EADD713-A336-4287-8A5D-442FE2637DF3}" dt="2022-06-07T09:15:44.895" v="225"/>
          <ac:spMkLst>
            <pc:docMk/>
            <pc:sldMk cId="3148952010" sldId="270"/>
            <ac:spMk id="9" creationId="{3BEA92C9-82E9-4E2C-9A01-D192BE5EBF6E}"/>
          </ac:spMkLst>
        </pc:spChg>
        <pc:grpChg chg="add mod">
          <ac:chgData name="Amichai Ben-David" userId="effe4c4b-4611-44ab-9d6b-f44045953326" providerId="ADAL" clId="{4EADD713-A336-4287-8A5D-442FE2637DF3}" dt="2022-06-07T09:15:44.895" v="225"/>
          <ac:grpSpMkLst>
            <pc:docMk/>
            <pc:sldMk cId="3148952010" sldId="270"/>
            <ac:grpSpMk id="6" creationId="{006A400A-6393-4F99-ABF0-1260E0F78F5C}"/>
          </ac:grpSpMkLst>
        </pc:grpChg>
      </pc:sldChg>
      <pc:sldChg chg="addSp modSp mod">
        <pc:chgData name="Amichai Ben-David" userId="effe4c4b-4611-44ab-9d6b-f44045953326" providerId="ADAL" clId="{4EADD713-A336-4287-8A5D-442FE2637DF3}" dt="2022-06-07T10:30:35.055" v="679"/>
        <pc:sldMkLst>
          <pc:docMk/>
          <pc:sldMk cId="367817495" sldId="271"/>
        </pc:sldMkLst>
        <pc:spChg chg="mod">
          <ac:chgData name="Amichai Ben-David" userId="effe4c4b-4611-44ab-9d6b-f44045953326" providerId="ADAL" clId="{4EADD713-A336-4287-8A5D-442FE2637DF3}" dt="2022-06-07T10:30:35.055" v="679"/>
          <ac:spMkLst>
            <pc:docMk/>
            <pc:sldMk cId="367817495" sldId="271"/>
            <ac:spMk id="2" creationId="{D5DD485C-BF89-4013-895C-4B6982C9EF1A}"/>
          </ac:spMkLst>
        </pc:spChg>
        <pc:spChg chg="mod">
          <ac:chgData name="Amichai Ben-David" userId="effe4c4b-4611-44ab-9d6b-f44045953326" providerId="ADAL" clId="{4EADD713-A336-4287-8A5D-442FE2637DF3}" dt="2022-06-07T10:30:35.055" v="679"/>
          <ac:spMkLst>
            <pc:docMk/>
            <pc:sldMk cId="367817495" sldId="271"/>
            <ac:spMk id="4" creationId="{20AC248D-A039-4886-B60F-02A9AC2E706D}"/>
          </ac:spMkLst>
        </pc:spChg>
        <pc:spChg chg="mod">
          <ac:chgData name="Amichai Ben-David" userId="effe4c4b-4611-44ab-9d6b-f44045953326" providerId="ADAL" clId="{4EADD713-A336-4287-8A5D-442FE2637DF3}" dt="2022-06-07T09:15:47.272" v="226"/>
          <ac:spMkLst>
            <pc:docMk/>
            <pc:sldMk cId="367817495" sldId="271"/>
            <ac:spMk id="7" creationId="{574E4716-C04D-4152-A04C-91426C7F38DD}"/>
          </ac:spMkLst>
        </pc:spChg>
        <pc:spChg chg="mod">
          <ac:chgData name="Amichai Ben-David" userId="effe4c4b-4611-44ab-9d6b-f44045953326" providerId="ADAL" clId="{4EADD713-A336-4287-8A5D-442FE2637DF3}" dt="2022-06-07T09:15:47.272" v="226"/>
          <ac:spMkLst>
            <pc:docMk/>
            <pc:sldMk cId="367817495" sldId="271"/>
            <ac:spMk id="9" creationId="{B28080EE-C7D2-4128-AF2F-EF28B5D93813}"/>
          </ac:spMkLst>
        </pc:spChg>
        <pc:grpChg chg="add mod">
          <ac:chgData name="Amichai Ben-David" userId="effe4c4b-4611-44ab-9d6b-f44045953326" providerId="ADAL" clId="{4EADD713-A336-4287-8A5D-442FE2637DF3}" dt="2022-06-07T09:15:47.272" v="226"/>
          <ac:grpSpMkLst>
            <pc:docMk/>
            <pc:sldMk cId="367817495" sldId="271"/>
            <ac:grpSpMk id="6" creationId="{12BC3F61-0A07-43E2-B0A6-1D9CAFA73AC5}"/>
          </ac:grpSpMkLst>
        </pc:grpChg>
      </pc:sldChg>
      <pc:sldChg chg="addSp modSp mod">
        <pc:chgData name="Amichai Ben-David" userId="effe4c4b-4611-44ab-9d6b-f44045953326" providerId="ADAL" clId="{4EADD713-A336-4287-8A5D-442FE2637DF3}" dt="2022-06-07T10:30:35.055" v="679"/>
        <pc:sldMkLst>
          <pc:docMk/>
          <pc:sldMk cId="2381657038" sldId="272"/>
        </pc:sldMkLst>
        <pc:spChg chg="mod">
          <ac:chgData name="Amichai Ben-David" userId="effe4c4b-4611-44ab-9d6b-f44045953326" providerId="ADAL" clId="{4EADD713-A336-4287-8A5D-442FE2637DF3}" dt="2022-06-07T10:30:35.055" v="679"/>
          <ac:spMkLst>
            <pc:docMk/>
            <pc:sldMk cId="2381657038" sldId="272"/>
            <ac:spMk id="4" creationId="{20AC248D-A039-4886-B60F-02A9AC2E706D}"/>
          </ac:spMkLst>
        </pc:spChg>
        <pc:spChg chg="mod">
          <ac:chgData name="Amichai Ben-David" userId="effe4c4b-4611-44ab-9d6b-f44045953326" providerId="ADAL" clId="{4EADD713-A336-4287-8A5D-442FE2637DF3}" dt="2022-06-07T09:15:48.564" v="227"/>
          <ac:spMkLst>
            <pc:docMk/>
            <pc:sldMk cId="2381657038" sldId="272"/>
            <ac:spMk id="7" creationId="{8A3ECDAF-1E58-4A98-8101-5DAE72F17DE5}"/>
          </ac:spMkLst>
        </pc:spChg>
        <pc:spChg chg="mod">
          <ac:chgData name="Amichai Ben-David" userId="effe4c4b-4611-44ab-9d6b-f44045953326" providerId="ADAL" clId="{4EADD713-A336-4287-8A5D-442FE2637DF3}" dt="2022-06-07T09:15:48.564" v="227"/>
          <ac:spMkLst>
            <pc:docMk/>
            <pc:sldMk cId="2381657038" sldId="272"/>
            <ac:spMk id="8" creationId="{51E12392-6F4C-4350-99EA-CA8394B6187B}"/>
          </ac:spMkLst>
        </pc:spChg>
        <pc:spChg chg="mod">
          <ac:chgData name="Amichai Ben-David" userId="effe4c4b-4611-44ab-9d6b-f44045953326" providerId="ADAL" clId="{4EADD713-A336-4287-8A5D-442FE2637DF3}" dt="2022-06-07T10:30:35.055" v="679"/>
          <ac:spMkLst>
            <pc:docMk/>
            <pc:sldMk cId="2381657038" sldId="272"/>
            <ac:spMk id="9" creationId="{0F619034-A166-485C-B797-302CEFE01F8F}"/>
          </ac:spMkLst>
        </pc:spChg>
        <pc:grpChg chg="add mod">
          <ac:chgData name="Amichai Ben-David" userId="effe4c4b-4611-44ab-9d6b-f44045953326" providerId="ADAL" clId="{4EADD713-A336-4287-8A5D-442FE2637DF3}" dt="2022-06-07T09:15:48.564" v="227"/>
          <ac:grpSpMkLst>
            <pc:docMk/>
            <pc:sldMk cId="2381657038" sldId="272"/>
            <ac:grpSpMk id="6" creationId="{DE3F9B70-9B2D-4DCA-9670-71C32B2182D1}"/>
          </ac:grpSpMkLst>
        </pc:grpChg>
      </pc:sldChg>
      <pc:sldChg chg="addSp modSp">
        <pc:chgData name="Amichai Ben-David" userId="effe4c4b-4611-44ab-9d6b-f44045953326" providerId="ADAL" clId="{4EADD713-A336-4287-8A5D-442FE2637DF3}" dt="2022-06-07T10:30:35.055" v="679"/>
        <pc:sldMkLst>
          <pc:docMk/>
          <pc:sldMk cId="1599376791" sldId="273"/>
        </pc:sldMkLst>
        <pc:spChg chg="mod">
          <ac:chgData name="Amichai Ben-David" userId="effe4c4b-4611-44ab-9d6b-f44045953326" providerId="ADAL" clId="{4EADD713-A336-4287-8A5D-442FE2637DF3}" dt="2022-06-07T10:30:35.055" v="679"/>
          <ac:spMkLst>
            <pc:docMk/>
            <pc:sldMk cId="1599376791" sldId="273"/>
            <ac:spMk id="4" creationId="{20AC248D-A039-4886-B60F-02A9AC2E706D}"/>
          </ac:spMkLst>
        </pc:spChg>
        <pc:spChg chg="mod">
          <ac:chgData name="Amichai Ben-David" userId="effe4c4b-4611-44ab-9d6b-f44045953326" providerId="ADAL" clId="{4EADD713-A336-4287-8A5D-442FE2637DF3}" dt="2022-06-07T09:16:08.706" v="307"/>
          <ac:spMkLst>
            <pc:docMk/>
            <pc:sldMk cId="1599376791" sldId="273"/>
            <ac:spMk id="8" creationId="{AFAAF14A-C7A2-45FF-A961-32C18B9A7AF1}"/>
          </ac:spMkLst>
        </pc:spChg>
        <pc:spChg chg="mod">
          <ac:chgData name="Amichai Ben-David" userId="effe4c4b-4611-44ab-9d6b-f44045953326" providerId="ADAL" clId="{4EADD713-A336-4287-8A5D-442FE2637DF3}" dt="2022-06-07T10:30:35.055" v="679"/>
          <ac:spMkLst>
            <pc:docMk/>
            <pc:sldMk cId="1599376791" sldId="273"/>
            <ac:spMk id="9" creationId="{0F619034-A166-485C-B797-302CEFE01F8F}"/>
          </ac:spMkLst>
        </pc:spChg>
        <pc:spChg chg="mod">
          <ac:chgData name="Amichai Ben-David" userId="effe4c4b-4611-44ab-9d6b-f44045953326" providerId="ADAL" clId="{4EADD713-A336-4287-8A5D-442FE2637DF3}" dt="2022-06-07T09:16:08.706" v="307"/>
          <ac:spMkLst>
            <pc:docMk/>
            <pc:sldMk cId="1599376791" sldId="273"/>
            <ac:spMk id="10" creationId="{56FDDB03-BB7A-4D33-A6BF-7227F5F60831}"/>
          </ac:spMkLst>
        </pc:spChg>
        <pc:grpChg chg="add mod">
          <ac:chgData name="Amichai Ben-David" userId="effe4c4b-4611-44ab-9d6b-f44045953326" providerId="ADAL" clId="{4EADD713-A336-4287-8A5D-442FE2637DF3}" dt="2022-06-07T09:16:08.706" v="307"/>
          <ac:grpSpMkLst>
            <pc:docMk/>
            <pc:sldMk cId="1599376791" sldId="273"/>
            <ac:grpSpMk id="7" creationId="{42275E96-48BE-4022-8877-B97090882151}"/>
          </ac:grpSpMkLst>
        </pc:grpChg>
      </pc:sldChg>
      <pc:sldChg chg="addSp modSp ord">
        <pc:chgData name="Amichai Ben-David" userId="effe4c4b-4611-44ab-9d6b-f44045953326" providerId="ADAL" clId="{4EADD713-A336-4287-8A5D-442FE2637DF3}" dt="2022-06-07T10:30:35.055" v="679"/>
        <pc:sldMkLst>
          <pc:docMk/>
          <pc:sldMk cId="3620027216" sldId="274"/>
        </pc:sldMkLst>
        <pc:spChg chg="mod">
          <ac:chgData name="Amichai Ben-David" userId="effe4c4b-4611-44ab-9d6b-f44045953326" providerId="ADAL" clId="{4EADD713-A336-4287-8A5D-442FE2637DF3}" dt="2022-06-07T10:30:35.055" v="679"/>
          <ac:spMkLst>
            <pc:docMk/>
            <pc:sldMk cId="3620027216" sldId="274"/>
            <ac:spMk id="4" creationId="{20AC248D-A039-4886-B60F-02A9AC2E706D}"/>
          </ac:spMkLst>
        </pc:spChg>
        <pc:spChg chg="mod">
          <ac:chgData name="Amichai Ben-David" userId="effe4c4b-4611-44ab-9d6b-f44045953326" providerId="ADAL" clId="{4EADD713-A336-4287-8A5D-442FE2637DF3}" dt="2022-06-07T10:30:35.055" v="679"/>
          <ac:spMkLst>
            <pc:docMk/>
            <pc:sldMk cId="3620027216" sldId="274"/>
            <ac:spMk id="9" creationId="{0F619034-A166-485C-B797-302CEFE01F8F}"/>
          </ac:spMkLst>
        </pc:spChg>
        <pc:spChg chg="mod">
          <ac:chgData name="Amichai Ben-David" userId="effe4c4b-4611-44ab-9d6b-f44045953326" providerId="ADAL" clId="{4EADD713-A336-4287-8A5D-442FE2637DF3}" dt="2022-06-07T09:16:07.876" v="306"/>
          <ac:spMkLst>
            <pc:docMk/>
            <pc:sldMk cId="3620027216" sldId="274"/>
            <ac:spMk id="13" creationId="{6898383E-7FB6-415F-8BD1-57B9EB8D3520}"/>
          </ac:spMkLst>
        </pc:spChg>
        <pc:spChg chg="mod">
          <ac:chgData name="Amichai Ben-David" userId="effe4c4b-4611-44ab-9d6b-f44045953326" providerId="ADAL" clId="{4EADD713-A336-4287-8A5D-442FE2637DF3}" dt="2022-06-07T09:16:07.876" v="306"/>
          <ac:spMkLst>
            <pc:docMk/>
            <pc:sldMk cId="3620027216" sldId="274"/>
            <ac:spMk id="14" creationId="{34C85F32-EE5C-408D-A019-C29A3F0F7E50}"/>
          </ac:spMkLst>
        </pc:spChg>
        <pc:grpChg chg="add mod">
          <ac:chgData name="Amichai Ben-David" userId="effe4c4b-4611-44ab-9d6b-f44045953326" providerId="ADAL" clId="{4EADD713-A336-4287-8A5D-442FE2637DF3}" dt="2022-06-07T09:16:07.876" v="306"/>
          <ac:grpSpMkLst>
            <pc:docMk/>
            <pc:sldMk cId="3620027216" sldId="274"/>
            <ac:grpSpMk id="11" creationId="{B5797B56-716A-41D8-A246-ABD93BA273A4}"/>
          </ac:grpSpMkLst>
        </pc:grpChg>
      </pc:sldChg>
      <pc:sldChg chg="addSp modSp mod">
        <pc:chgData name="Amichai Ben-David" userId="effe4c4b-4611-44ab-9d6b-f44045953326" providerId="ADAL" clId="{4EADD713-A336-4287-8A5D-442FE2637DF3}" dt="2022-06-07T10:30:35.055" v="679"/>
        <pc:sldMkLst>
          <pc:docMk/>
          <pc:sldMk cId="2719466281" sldId="275"/>
        </pc:sldMkLst>
        <pc:spChg chg="mod">
          <ac:chgData name="Amichai Ben-David" userId="effe4c4b-4611-44ab-9d6b-f44045953326" providerId="ADAL" clId="{4EADD713-A336-4287-8A5D-442FE2637DF3}" dt="2022-06-07T10:30:35.055" v="679"/>
          <ac:spMkLst>
            <pc:docMk/>
            <pc:sldMk cId="2719466281" sldId="275"/>
            <ac:spMk id="4" creationId="{20AC248D-A039-4886-B60F-02A9AC2E706D}"/>
          </ac:spMkLst>
        </pc:spChg>
        <pc:spChg chg="mod">
          <ac:chgData name="Amichai Ben-David" userId="effe4c4b-4611-44ab-9d6b-f44045953326" providerId="ADAL" clId="{4EADD713-A336-4287-8A5D-442FE2637DF3}" dt="2022-06-07T09:15:50.144" v="228"/>
          <ac:spMkLst>
            <pc:docMk/>
            <pc:sldMk cId="2719466281" sldId="275"/>
            <ac:spMk id="7" creationId="{9A203D8A-29F9-40EA-8365-F77C67C6FAEF}"/>
          </ac:spMkLst>
        </pc:spChg>
        <pc:spChg chg="mod">
          <ac:chgData name="Amichai Ben-David" userId="effe4c4b-4611-44ab-9d6b-f44045953326" providerId="ADAL" clId="{4EADD713-A336-4287-8A5D-442FE2637DF3}" dt="2022-06-07T09:16:04.612" v="305" actId="20577"/>
          <ac:spMkLst>
            <pc:docMk/>
            <pc:sldMk cId="2719466281" sldId="275"/>
            <ac:spMk id="8" creationId="{AAB79BD4-0B19-401E-B572-EA460704743A}"/>
          </ac:spMkLst>
        </pc:spChg>
        <pc:spChg chg="mod">
          <ac:chgData name="Amichai Ben-David" userId="effe4c4b-4611-44ab-9d6b-f44045953326" providerId="ADAL" clId="{4EADD713-A336-4287-8A5D-442FE2637DF3}" dt="2022-06-07T10:30:35.055" v="679"/>
          <ac:spMkLst>
            <pc:docMk/>
            <pc:sldMk cId="2719466281" sldId="275"/>
            <ac:spMk id="9" creationId="{0F619034-A166-485C-B797-302CEFE01F8F}"/>
          </ac:spMkLst>
        </pc:spChg>
        <pc:grpChg chg="add mod">
          <ac:chgData name="Amichai Ben-David" userId="effe4c4b-4611-44ab-9d6b-f44045953326" providerId="ADAL" clId="{4EADD713-A336-4287-8A5D-442FE2637DF3}" dt="2022-06-07T09:15:56.041" v="282" actId="1036"/>
          <ac:grpSpMkLst>
            <pc:docMk/>
            <pc:sldMk cId="2719466281" sldId="275"/>
            <ac:grpSpMk id="6" creationId="{D97B0A64-AB96-4A16-AA3D-69477F5F51DA}"/>
          </ac:grpSpMkLst>
        </pc:grpChg>
      </pc:sldChg>
      <pc:sldChg chg="addSp modSp">
        <pc:chgData name="Amichai Ben-David" userId="effe4c4b-4611-44ab-9d6b-f44045953326" providerId="ADAL" clId="{4EADD713-A336-4287-8A5D-442FE2637DF3}" dt="2022-06-07T10:30:35.055" v="679"/>
        <pc:sldMkLst>
          <pc:docMk/>
          <pc:sldMk cId="2781982855" sldId="276"/>
        </pc:sldMkLst>
        <pc:spChg chg="mod">
          <ac:chgData name="Amichai Ben-David" userId="effe4c4b-4611-44ab-9d6b-f44045953326" providerId="ADAL" clId="{4EADD713-A336-4287-8A5D-442FE2637DF3}" dt="2022-06-07T10:30:35.055" v="679"/>
          <ac:spMkLst>
            <pc:docMk/>
            <pc:sldMk cId="2781982855" sldId="276"/>
            <ac:spMk id="4" creationId="{20AC248D-A039-4886-B60F-02A9AC2E706D}"/>
          </ac:spMkLst>
        </pc:spChg>
        <pc:spChg chg="mod">
          <ac:chgData name="Amichai Ben-David" userId="effe4c4b-4611-44ab-9d6b-f44045953326" providerId="ADAL" clId="{4EADD713-A336-4287-8A5D-442FE2637DF3}" dt="2022-06-07T10:30:35.055" v="679"/>
          <ac:spMkLst>
            <pc:docMk/>
            <pc:sldMk cId="2781982855" sldId="276"/>
            <ac:spMk id="9" creationId="{0F619034-A166-485C-B797-302CEFE01F8F}"/>
          </ac:spMkLst>
        </pc:spChg>
        <pc:spChg chg="mod">
          <ac:chgData name="Amichai Ben-David" userId="effe4c4b-4611-44ab-9d6b-f44045953326" providerId="ADAL" clId="{4EADD713-A336-4287-8A5D-442FE2637DF3}" dt="2022-06-07T09:16:09.419" v="308"/>
          <ac:spMkLst>
            <pc:docMk/>
            <pc:sldMk cId="2781982855" sldId="276"/>
            <ac:spMk id="13" creationId="{CF64A25B-1720-425F-BEBB-C663DDB1A0A6}"/>
          </ac:spMkLst>
        </pc:spChg>
        <pc:spChg chg="mod">
          <ac:chgData name="Amichai Ben-David" userId="effe4c4b-4611-44ab-9d6b-f44045953326" providerId="ADAL" clId="{4EADD713-A336-4287-8A5D-442FE2637DF3}" dt="2022-06-07T09:16:09.419" v="308"/>
          <ac:spMkLst>
            <pc:docMk/>
            <pc:sldMk cId="2781982855" sldId="276"/>
            <ac:spMk id="14" creationId="{D8A38F9E-79F0-4B7F-9882-83FFCB14A3E3}"/>
          </ac:spMkLst>
        </pc:spChg>
        <pc:grpChg chg="add mod">
          <ac:chgData name="Amichai Ben-David" userId="effe4c4b-4611-44ab-9d6b-f44045953326" providerId="ADAL" clId="{4EADD713-A336-4287-8A5D-442FE2637DF3}" dt="2022-06-07T09:16:09.419" v="308"/>
          <ac:grpSpMkLst>
            <pc:docMk/>
            <pc:sldMk cId="2781982855" sldId="276"/>
            <ac:grpSpMk id="11" creationId="{623C188E-A123-4506-96F4-82A23F7836EC}"/>
          </ac:grpSpMkLst>
        </pc:grpChg>
      </pc:sldChg>
      <pc:sldChg chg="addSp delSp modSp mod">
        <pc:chgData name="Amichai Ben-David" userId="effe4c4b-4611-44ab-9d6b-f44045953326" providerId="ADAL" clId="{4EADD713-A336-4287-8A5D-442FE2637DF3}" dt="2022-06-07T10:30:35.055" v="679"/>
        <pc:sldMkLst>
          <pc:docMk/>
          <pc:sldMk cId="820842306" sldId="277"/>
        </pc:sldMkLst>
        <pc:spChg chg="mod">
          <ac:chgData name="Amichai Ben-David" userId="effe4c4b-4611-44ab-9d6b-f44045953326" providerId="ADAL" clId="{4EADD713-A336-4287-8A5D-442FE2637DF3}" dt="2022-06-07T10:30:35.055" v="679"/>
          <ac:spMkLst>
            <pc:docMk/>
            <pc:sldMk cId="820842306" sldId="277"/>
            <ac:spMk id="4" creationId="{20AC248D-A039-4886-B60F-02A9AC2E706D}"/>
          </ac:spMkLst>
        </pc:spChg>
        <pc:spChg chg="mod">
          <ac:chgData name="Amichai Ben-David" userId="effe4c4b-4611-44ab-9d6b-f44045953326" providerId="ADAL" clId="{4EADD713-A336-4287-8A5D-442FE2637DF3}" dt="2022-06-07T10:30:35.055" v="679"/>
          <ac:spMkLst>
            <pc:docMk/>
            <pc:sldMk cId="820842306" sldId="277"/>
            <ac:spMk id="9" creationId="{0F619034-A166-485C-B797-302CEFE01F8F}"/>
          </ac:spMkLst>
        </pc:spChg>
        <pc:spChg chg="mod">
          <ac:chgData name="Amichai Ben-David" userId="effe4c4b-4611-44ab-9d6b-f44045953326" providerId="ADAL" clId="{4EADD713-A336-4287-8A5D-442FE2637DF3}" dt="2022-06-07T09:16:10.285" v="309"/>
          <ac:spMkLst>
            <pc:docMk/>
            <pc:sldMk cId="820842306" sldId="277"/>
            <ac:spMk id="10" creationId="{E5250AAA-21CD-49BC-B289-90A4A0C9EF37}"/>
          </ac:spMkLst>
        </pc:spChg>
        <pc:spChg chg="mod">
          <ac:chgData name="Amichai Ben-David" userId="effe4c4b-4611-44ab-9d6b-f44045953326" providerId="ADAL" clId="{4EADD713-A336-4287-8A5D-442FE2637DF3}" dt="2022-06-07T09:16:10.285" v="309"/>
          <ac:spMkLst>
            <pc:docMk/>
            <pc:sldMk cId="820842306" sldId="277"/>
            <ac:spMk id="11" creationId="{868882EC-856C-4DB6-8273-41283FECE4AD}"/>
          </ac:spMkLst>
        </pc:spChg>
        <pc:grpChg chg="add mod">
          <ac:chgData name="Amichai Ben-David" userId="effe4c4b-4611-44ab-9d6b-f44045953326" providerId="ADAL" clId="{4EADD713-A336-4287-8A5D-442FE2637DF3}" dt="2022-06-07T09:16:10.285" v="309"/>
          <ac:grpSpMkLst>
            <pc:docMk/>
            <pc:sldMk cId="820842306" sldId="277"/>
            <ac:grpSpMk id="8" creationId="{3C908E15-14CC-4552-B302-B90BCA497388}"/>
          </ac:grpSpMkLst>
        </pc:grpChg>
        <pc:picChg chg="add del mod">
          <ac:chgData name="Amichai Ben-David" userId="effe4c4b-4611-44ab-9d6b-f44045953326" providerId="ADAL" clId="{4EADD713-A336-4287-8A5D-442FE2637DF3}" dt="2022-06-07T09:20:08.931" v="402" actId="478"/>
          <ac:picMkLst>
            <pc:docMk/>
            <pc:sldMk cId="820842306" sldId="277"/>
            <ac:picMk id="3" creationId="{675A3E55-F48E-4A53-B2A8-59FE6AD97413}"/>
          </ac:picMkLst>
        </pc:picChg>
        <pc:picChg chg="mod">
          <ac:chgData name="Amichai Ben-David" userId="effe4c4b-4611-44ab-9d6b-f44045953326" providerId="ADAL" clId="{4EADD713-A336-4287-8A5D-442FE2637DF3}" dt="2022-06-07T09:19:56.881" v="400" actId="14100"/>
          <ac:picMkLst>
            <pc:docMk/>
            <pc:sldMk cId="820842306" sldId="277"/>
            <ac:picMk id="7" creationId="{645E44DD-C3F2-4DF3-BF74-71D390CA8739}"/>
          </ac:picMkLst>
        </pc:picChg>
        <pc:picChg chg="add mod modCrop">
          <ac:chgData name="Amichai Ben-David" userId="effe4c4b-4611-44ab-9d6b-f44045953326" providerId="ADAL" clId="{4EADD713-A336-4287-8A5D-442FE2637DF3}" dt="2022-06-07T09:20:48.977" v="438" actId="732"/>
          <ac:picMkLst>
            <pc:docMk/>
            <pc:sldMk cId="820842306" sldId="277"/>
            <ac:picMk id="12" creationId="{1A1157F5-FFAF-4355-A123-149ED2843D1D}"/>
          </ac:picMkLst>
        </pc:picChg>
        <pc:picChg chg="mod">
          <ac:chgData name="Amichai Ben-David" userId="effe4c4b-4611-44ab-9d6b-f44045953326" providerId="ADAL" clId="{4EADD713-A336-4287-8A5D-442FE2637DF3}" dt="2022-06-07T09:20:59.186" v="444" actId="1038"/>
          <ac:picMkLst>
            <pc:docMk/>
            <pc:sldMk cId="820842306" sldId="277"/>
            <ac:picMk id="15" creationId="{F3E3F3E9-F258-4DAC-BB05-481C2E8A6ABB}"/>
          </ac:picMkLst>
        </pc:picChg>
      </pc:sldChg>
      <pc:sldChg chg="addSp modSp mod">
        <pc:chgData name="Amichai Ben-David" userId="effe4c4b-4611-44ab-9d6b-f44045953326" providerId="ADAL" clId="{4EADD713-A336-4287-8A5D-442FE2637DF3}" dt="2022-06-07T10:30:35.055" v="679"/>
        <pc:sldMkLst>
          <pc:docMk/>
          <pc:sldMk cId="4251173603" sldId="278"/>
        </pc:sldMkLst>
        <pc:spChg chg="mod">
          <ac:chgData name="Amichai Ben-David" userId="effe4c4b-4611-44ab-9d6b-f44045953326" providerId="ADAL" clId="{4EADD713-A336-4287-8A5D-442FE2637DF3}" dt="2022-06-07T10:30:35.055" v="679"/>
          <ac:spMkLst>
            <pc:docMk/>
            <pc:sldMk cId="4251173603" sldId="278"/>
            <ac:spMk id="4" creationId="{20AC248D-A039-4886-B60F-02A9AC2E706D}"/>
          </ac:spMkLst>
        </pc:spChg>
        <pc:spChg chg="mod">
          <ac:chgData name="Amichai Ben-David" userId="effe4c4b-4611-44ab-9d6b-f44045953326" providerId="ADAL" clId="{4EADD713-A336-4287-8A5D-442FE2637DF3}" dt="2022-06-07T10:30:35.055" v="679"/>
          <ac:spMkLst>
            <pc:docMk/>
            <pc:sldMk cId="4251173603" sldId="278"/>
            <ac:spMk id="9" creationId="{0F619034-A166-485C-B797-302CEFE01F8F}"/>
          </ac:spMkLst>
        </pc:spChg>
        <pc:spChg chg="mod">
          <ac:chgData name="Amichai Ben-David" userId="effe4c4b-4611-44ab-9d6b-f44045953326" providerId="ADAL" clId="{4EADD713-A336-4287-8A5D-442FE2637DF3}" dt="2022-06-07T09:21:58.443" v="447" actId="14100"/>
          <ac:spMkLst>
            <pc:docMk/>
            <pc:sldMk cId="4251173603" sldId="278"/>
            <ac:spMk id="12" creationId="{315E5951-7A21-46AA-82F9-812DD483A00A}"/>
          </ac:spMkLst>
        </pc:spChg>
        <pc:spChg chg="mod">
          <ac:chgData name="Amichai Ben-David" userId="effe4c4b-4611-44ab-9d6b-f44045953326" providerId="ADAL" clId="{4EADD713-A336-4287-8A5D-442FE2637DF3}" dt="2022-06-07T09:16:13.062" v="310"/>
          <ac:spMkLst>
            <pc:docMk/>
            <pc:sldMk cId="4251173603" sldId="278"/>
            <ac:spMk id="21" creationId="{F2C41358-F2E1-45D6-8A65-1BDE14B239F7}"/>
          </ac:spMkLst>
        </pc:spChg>
        <pc:spChg chg="mod">
          <ac:chgData name="Amichai Ben-David" userId="effe4c4b-4611-44ab-9d6b-f44045953326" providerId="ADAL" clId="{4EADD713-A336-4287-8A5D-442FE2637DF3}" dt="2022-06-07T09:16:30.825" v="392" actId="20577"/>
          <ac:spMkLst>
            <pc:docMk/>
            <pc:sldMk cId="4251173603" sldId="278"/>
            <ac:spMk id="22" creationId="{244F709E-FA91-4EC9-8EFE-009D86678E99}"/>
          </ac:spMkLst>
        </pc:spChg>
        <pc:grpChg chg="mod">
          <ac:chgData name="Amichai Ben-David" userId="effe4c4b-4611-44ab-9d6b-f44045953326" providerId="ADAL" clId="{4EADD713-A336-4287-8A5D-442FE2637DF3}" dt="2022-06-07T09:21:53.909" v="446" actId="14100"/>
          <ac:grpSpMkLst>
            <pc:docMk/>
            <pc:sldMk cId="4251173603" sldId="278"/>
            <ac:grpSpMk id="11" creationId="{D05FAC29-88D9-4D15-B829-0A450DF22203}"/>
          </ac:grpSpMkLst>
        </pc:grpChg>
        <pc:grpChg chg="add mod">
          <ac:chgData name="Amichai Ben-David" userId="effe4c4b-4611-44ab-9d6b-f44045953326" providerId="ADAL" clId="{4EADD713-A336-4287-8A5D-442FE2637DF3}" dt="2022-06-07T09:16:17.053" v="356" actId="1037"/>
          <ac:grpSpMkLst>
            <pc:docMk/>
            <pc:sldMk cId="4251173603" sldId="278"/>
            <ac:grpSpMk id="15" creationId="{03E74303-3878-4F18-A4D2-820D539F2C13}"/>
          </ac:grpSpMkLst>
        </pc:grpChg>
      </pc:sldChg>
      <pc:sldChg chg="addSp modSp">
        <pc:chgData name="Amichai Ben-David" userId="effe4c4b-4611-44ab-9d6b-f44045953326" providerId="ADAL" clId="{4EADD713-A336-4287-8A5D-442FE2637DF3}" dt="2022-06-07T10:30:35.055" v="679"/>
        <pc:sldMkLst>
          <pc:docMk/>
          <pc:sldMk cId="2886682759" sldId="279"/>
        </pc:sldMkLst>
        <pc:spChg chg="mod">
          <ac:chgData name="Amichai Ben-David" userId="effe4c4b-4611-44ab-9d6b-f44045953326" providerId="ADAL" clId="{4EADD713-A336-4287-8A5D-442FE2637DF3}" dt="2022-06-07T10:30:35.055" v="679"/>
          <ac:spMkLst>
            <pc:docMk/>
            <pc:sldMk cId="2886682759" sldId="279"/>
            <ac:spMk id="4" creationId="{20AC248D-A039-4886-B60F-02A9AC2E706D}"/>
          </ac:spMkLst>
        </pc:spChg>
        <pc:spChg chg="mod">
          <ac:chgData name="Amichai Ben-David" userId="effe4c4b-4611-44ab-9d6b-f44045953326" providerId="ADAL" clId="{4EADD713-A336-4287-8A5D-442FE2637DF3}" dt="2022-06-07T09:16:36.258" v="393"/>
          <ac:spMkLst>
            <pc:docMk/>
            <pc:sldMk cId="2886682759" sldId="279"/>
            <ac:spMk id="8" creationId="{47877AF1-FE72-448D-886F-51A631CFE1BE}"/>
          </ac:spMkLst>
        </pc:spChg>
        <pc:spChg chg="mod">
          <ac:chgData name="Amichai Ben-David" userId="effe4c4b-4611-44ab-9d6b-f44045953326" providerId="ADAL" clId="{4EADD713-A336-4287-8A5D-442FE2637DF3}" dt="2022-06-07T10:30:35.055" v="679"/>
          <ac:spMkLst>
            <pc:docMk/>
            <pc:sldMk cId="2886682759" sldId="279"/>
            <ac:spMk id="9" creationId="{0F619034-A166-485C-B797-302CEFE01F8F}"/>
          </ac:spMkLst>
        </pc:spChg>
        <pc:spChg chg="mod">
          <ac:chgData name="Amichai Ben-David" userId="effe4c4b-4611-44ab-9d6b-f44045953326" providerId="ADAL" clId="{4EADD713-A336-4287-8A5D-442FE2637DF3}" dt="2022-06-07T09:16:36.258" v="393"/>
          <ac:spMkLst>
            <pc:docMk/>
            <pc:sldMk cId="2886682759" sldId="279"/>
            <ac:spMk id="10" creationId="{0A0B43D6-1405-444C-B002-D9DAE74841ED}"/>
          </ac:spMkLst>
        </pc:spChg>
        <pc:grpChg chg="add mod">
          <ac:chgData name="Amichai Ben-David" userId="effe4c4b-4611-44ab-9d6b-f44045953326" providerId="ADAL" clId="{4EADD713-A336-4287-8A5D-442FE2637DF3}" dt="2022-06-07T09:16:36.258" v="393"/>
          <ac:grpSpMkLst>
            <pc:docMk/>
            <pc:sldMk cId="2886682759" sldId="279"/>
            <ac:grpSpMk id="7" creationId="{2CE601D3-F1A4-443B-A166-520FA1F53983}"/>
          </ac:grpSpMkLst>
        </pc:grpChg>
      </pc:sldChg>
      <pc:sldChg chg="addSp modSp">
        <pc:chgData name="Amichai Ben-David" userId="effe4c4b-4611-44ab-9d6b-f44045953326" providerId="ADAL" clId="{4EADD713-A336-4287-8A5D-442FE2637DF3}" dt="2022-06-07T10:30:35.055" v="679"/>
        <pc:sldMkLst>
          <pc:docMk/>
          <pc:sldMk cId="1856312297" sldId="280"/>
        </pc:sldMkLst>
        <pc:spChg chg="mod">
          <ac:chgData name="Amichai Ben-David" userId="effe4c4b-4611-44ab-9d6b-f44045953326" providerId="ADAL" clId="{4EADD713-A336-4287-8A5D-442FE2637DF3}" dt="2022-06-07T10:30:35.055" v="679"/>
          <ac:spMkLst>
            <pc:docMk/>
            <pc:sldMk cId="1856312297" sldId="280"/>
            <ac:spMk id="4" creationId="{20AC248D-A039-4886-B60F-02A9AC2E706D}"/>
          </ac:spMkLst>
        </pc:spChg>
        <pc:spChg chg="mod">
          <ac:chgData name="Amichai Ben-David" userId="effe4c4b-4611-44ab-9d6b-f44045953326" providerId="ADAL" clId="{4EADD713-A336-4287-8A5D-442FE2637DF3}" dt="2022-06-07T09:16:37.370" v="394"/>
          <ac:spMkLst>
            <pc:docMk/>
            <pc:sldMk cId="1856312297" sldId="280"/>
            <ac:spMk id="8" creationId="{767BBF31-54A8-4DDD-AB00-BE570F34FDF6}"/>
          </ac:spMkLst>
        </pc:spChg>
        <pc:spChg chg="mod">
          <ac:chgData name="Amichai Ben-David" userId="effe4c4b-4611-44ab-9d6b-f44045953326" providerId="ADAL" clId="{4EADD713-A336-4287-8A5D-442FE2637DF3}" dt="2022-06-07T10:30:35.055" v="679"/>
          <ac:spMkLst>
            <pc:docMk/>
            <pc:sldMk cId="1856312297" sldId="280"/>
            <ac:spMk id="9" creationId="{0F619034-A166-485C-B797-302CEFE01F8F}"/>
          </ac:spMkLst>
        </pc:spChg>
        <pc:spChg chg="mod">
          <ac:chgData name="Amichai Ben-David" userId="effe4c4b-4611-44ab-9d6b-f44045953326" providerId="ADAL" clId="{4EADD713-A336-4287-8A5D-442FE2637DF3}" dt="2022-06-07T09:16:37.370" v="394"/>
          <ac:spMkLst>
            <pc:docMk/>
            <pc:sldMk cId="1856312297" sldId="280"/>
            <ac:spMk id="11" creationId="{C90A0B50-BF66-406C-822F-2794A85D73E3}"/>
          </ac:spMkLst>
        </pc:spChg>
        <pc:grpChg chg="add mod">
          <ac:chgData name="Amichai Ben-David" userId="effe4c4b-4611-44ab-9d6b-f44045953326" providerId="ADAL" clId="{4EADD713-A336-4287-8A5D-442FE2637DF3}" dt="2022-06-07T09:16:37.370" v="394"/>
          <ac:grpSpMkLst>
            <pc:docMk/>
            <pc:sldMk cId="1856312297" sldId="280"/>
            <ac:grpSpMk id="7" creationId="{B350BEBE-A572-4D2B-ADF0-5BDCD3569495}"/>
          </ac:grpSpMkLst>
        </pc:grpChg>
      </pc:sldChg>
      <pc:sldChg chg="addSp modSp">
        <pc:chgData name="Amichai Ben-David" userId="effe4c4b-4611-44ab-9d6b-f44045953326" providerId="ADAL" clId="{4EADD713-A336-4287-8A5D-442FE2637DF3}" dt="2022-06-07T10:30:35.055" v="679"/>
        <pc:sldMkLst>
          <pc:docMk/>
          <pc:sldMk cId="2609378638" sldId="281"/>
        </pc:sldMkLst>
        <pc:spChg chg="mod">
          <ac:chgData name="Amichai Ben-David" userId="effe4c4b-4611-44ab-9d6b-f44045953326" providerId="ADAL" clId="{4EADD713-A336-4287-8A5D-442FE2637DF3}" dt="2022-06-07T10:30:35.055" v="679"/>
          <ac:spMkLst>
            <pc:docMk/>
            <pc:sldMk cId="2609378638" sldId="281"/>
            <ac:spMk id="4" creationId="{20AC248D-A039-4886-B60F-02A9AC2E706D}"/>
          </ac:spMkLst>
        </pc:spChg>
        <pc:spChg chg="mod">
          <ac:chgData name="Amichai Ben-David" userId="effe4c4b-4611-44ab-9d6b-f44045953326" providerId="ADAL" clId="{4EADD713-A336-4287-8A5D-442FE2637DF3}" dt="2022-06-07T10:30:35.055" v="679"/>
          <ac:spMkLst>
            <pc:docMk/>
            <pc:sldMk cId="2609378638" sldId="281"/>
            <ac:spMk id="9" creationId="{0F619034-A166-485C-B797-302CEFE01F8F}"/>
          </ac:spMkLst>
        </pc:spChg>
        <pc:spChg chg="mod">
          <ac:chgData name="Amichai Ben-David" userId="effe4c4b-4611-44ab-9d6b-f44045953326" providerId="ADAL" clId="{4EADD713-A336-4287-8A5D-442FE2637DF3}" dt="2022-06-07T09:16:38.322" v="395"/>
          <ac:spMkLst>
            <pc:docMk/>
            <pc:sldMk cId="2609378638" sldId="281"/>
            <ac:spMk id="13" creationId="{F27A490A-9DB2-4AB4-9BE6-369CA6674909}"/>
          </ac:spMkLst>
        </pc:spChg>
        <pc:spChg chg="mod">
          <ac:chgData name="Amichai Ben-David" userId="effe4c4b-4611-44ab-9d6b-f44045953326" providerId="ADAL" clId="{4EADD713-A336-4287-8A5D-442FE2637DF3}" dt="2022-06-07T09:16:38.322" v="395"/>
          <ac:spMkLst>
            <pc:docMk/>
            <pc:sldMk cId="2609378638" sldId="281"/>
            <ac:spMk id="15" creationId="{49CBB2DC-160E-49F5-9779-17BD994FB148}"/>
          </ac:spMkLst>
        </pc:spChg>
        <pc:grpChg chg="add mod">
          <ac:chgData name="Amichai Ben-David" userId="effe4c4b-4611-44ab-9d6b-f44045953326" providerId="ADAL" clId="{4EADD713-A336-4287-8A5D-442FE2637DF3}" dt="2022-06-07T09:16:38.322" v="395"/>
          <ac:grpSpMkLst>
            <pc:docMk/>
            <pc:sldMk cId="2609378638" sldId="281"/>
            <ac:grpSpMk id="12" creationId="{E580A67B-2562-4855-BCAE-90E5059E03A5}"/>
          </ac:grpSpMkLst>
        </pc:grpChg>
      </pc:sldChg>
      <pc:sldChg chg="delSp modSp add mod">
        <pc:chgData name="Amichai Ben-David" userId="effe4c4b-4611-44ab-9d6b-f44045953326" providerId="ADAL" clId="{4EADD713-A336-4287-8A5D-442FE2637DF3}" dt="2022-06-07T10:30:35.055" v="679"/>
        <pc:sldMkLst>
          <pc:docMk/>
          <pc:sldMk cId="2452868594" sldId="282"/>
        </pc:sldMkLst>
        <pc:spChg chg="mod">
          <ac:chgData name="Amichai Ben-David" userId="effe4c4b-4611-44ab-9d6b-f44045953326" providerId="ADAL" clId="{4EADD713-A336-4287-8A5D-442FE2637DF3}" dt="2022-06-07T10:30:35.055" v="679"/>
          <ac:spMkLst>
            <pc:docMk/>
            <pc:sldMk cId="2452868594" sldId="282"/>
            <ac:spMk id="4" creationId="{20AC248D-A039-4886-B60F-02A9AC2E706D}"/>
          </ac:spMkLst>
        </pc:spChg>
        <pc:spChg chg="mod">
          <ac:chgData name="Amichai Ben-David" userId="effe4c4b-4611-44ab-9d6b-f44045953326" providerId="ADAL" clId="{4EADD713-A336-4287-8A5D-442FE2637DF3}" dt="2022-06-07T10:30:35.055" v="679"/>
          <ac:spMkLst>
            <pc:docMk/>
            <pc:sldMk cId="2452868594" sldId="282"/>
            <ac:spMk id="9" creationId="{0F619034-A166-485C-B797-302CEFE01F8F}"/>
          </ac:spMkLst>
        </pc:spChg>
        <pc:spChg chg="del">
          <ac:chgData name="Amichai Ben-David" userId="effe4c4b-4611-44ab-9d6b-f44045953326" providerId="ADAL" clId="{4EADD713-A336-4287-8A5D-442FE2637DF3}" dt="2022-06-07T09:23:27.848" v="451" actId="478"/>
          <ac:spMkLst>
            <pc:docMk/>
            <pc:sldMk cId="2452868594" sldId="282"/>
            <ac:spMk id="14" creationId="{DB25A415-0D47-46E5-9A1C-D5A58B60A22B}"/>
          </ac:spMkLst>
        </pc:spChg>
        <pc:spChg chg="mod">
          <ac:chgData name="Amichai Ben-David" userId="effe4c4b-4611-44ab-9d6b-f44045953326" providerId="ADAL" clId="{4EADD713-A336-4287-8A5D-442FE2637DF3}" dt="2022-06-07T09:27:41.369" v="514" actId="20577"/>
          <ac:spMkLst>
            <pc:docMk/>
            <pc:sldMk cId="2452868594" sldId="282"/>
            <ac:spMk id="15" creationId="{49CBB2DC-160E-49F5-9779-17BD994FB148}"/>
          </ac:spMkLst>
        </pc:spChg>
        <pc:grpChg chg="mod">
          <ac:chgData name="Amichai Ben-David" userId="effe4c4b-4611-44ab-9d6b-f44045953326" providerId="ADAL" clId="{4EADD713-A336-4287-8A5D-442FE2637DF3}" dt="2022-06-07T09:27:50.816" v="561" actId="1038"/>
          <ac:grpSpMkLst>
            <pc:docMk/>
            <pc:sldMk cId="2452868594" sldId="282"/>
            <ac:grpSpMk id="12" creationId="{E580A67B-2562-4855-BCAE-90E5059E03A5}"/>
          </ac:grpSpMkLst>
        </pc:grpChg>
        <pc:picChg chg="del">
          <ac:chgData name="Amichai Ben-David" userId="effe4c4b-4611-44ab-9d6b-f44045953326" providerId="ADAL" clId="{4EADD713-A336-4287-8A5D-442FE2637DF3}" dt="2022-06-07T09:23:23.179" v="449" actId="478"/>
          <ac:picMkLst>
            <pc:docMk/>
            <pc:sldMk cId="2452868594" sldId="282"/>
            <ac:picMk id="5" creationId="{DBC9FF17-B804-4E8D-80FC-88E2DDBEB567}"/>
          </ac:picMkLst>
        </pc:picChg>
        <pc:picChg chg="del">
          <ac:chgData name="Amichai Ben-David" userId="effe4c4b-4611-44ab-9d6b-f44045953326" providerId="ADAL" clId="{4EADD713-A336-4287-8A5D-442FE2637DF3}" dt="2022-06-07T09:23:23.569" v="450" actId="478"/>
          <ac:picMkLst>
            <pc:docMk/>
            <pc:sldMk cId="2452868594" sldId="282"/>
            <ac:picMk id="11" creationId="{0350F478-2833-4791-BC4A-206CF8598B9E}"/>
          </ac:picMkLst>
        </pc:picChg>
      </pc:sldChg>
      <pc:sldChg chg="modSp add mod">
        <pc:chgData name="Amichai Ben-David" userId="effe4c4b-4611-44ab-9d6b-f44045953326" providerId="ADAL" clId="{4EADD713-A336-4287-8A5D-442FE2637DF3}" dt="2022-06-07T11:06:46.154" v="815" actId="20577"/>
        <pc:sldMkLst>
          <pc:docMk/>
          <pc:sldMk cId="2455255565" sldId="283"/>
        </pc:sldMkLst>
        <pc:spChg chg="mod">
          <ac:chgData name="Amichai Ben-David" userId="effe4c4b-4611-44ab-9d6b-f44045953326" providerId="ADAL" clId="{4EADD713-A336-4287-8A5D-442FE2637DF3}" dt="2022-06-07T10:30:35.055" v="679"/>
          <ac:spMkLst>
            <pc:docMk/>
            <pc:sldMk cId="2455255565" sldId="283"/>
            <ac:spMk id="4" creationId="{20AC248D-A039-4886-B60F-02A9AC2E706D}"/>
          </ac:spMkLst>
        </pc:spChg>
        <pc:spChg chg="mod">
          <ac:chgData name="Amichai Ben-David" userId="effe4c4b-4611-44ab-9d6b-f44045953326" providerId="ADAL" clId="{4EADD713-A336-4287-8A5D-442FE2637DF3}" dt="2022-06-07T10:32:01.356" v="697" actId="20577"/>
          <ac:spMkLst>
            <pc:docMk/>
            <pc:sldMk cId="2455255565" sldId="283"/>
            <ac:spMk id="9" creationId="{0F619034-A166-485C-B797-302CEFE01F8F}"/>
          </ac:spMkLst>
        </pc:spChg>
        <pc:spChg chg="mod">
          <ac:chgData name="Amichai Ben-David" userId="effe4c4b-4611-44ab-9d6b-f44045953326" providerId="ADAL" clId="{4EADD713-A336-4287-8A5D-442FE2637DF3}" dt="2022-06-07T11:06:46.154" v="815" actId="20577"/>
          <ac:spMkLst>
            <pc:docMk/>
            <pc:sldMk cId="2455255565" sldId="283"/>
            <ac:spMk id="10" creationId="{95967843-8326-4D2D-AF17-399262689336}"/>
          </ac:spMkLst>
        </pc:spChg>
        <pc:spChg chg="mod">
          <ac:chgData name="Amichai Ben-David" userId="effe4c4b-4611-44ab-9d6b-f44045953326" providerId="ADAL" clId="{4EADD713-A336-4287-8A5D-442FE2637DF3}" dt="2022-06-07T09:28:08.465" v="579" actId="20577"/>
          <ac:spMkLst>
            <pc:docMk/>
            <pc:sldMk cId="2455255565" sldId="283"/>
            <ac:spMk id="15" creationId="{49CBB2DC-160E-49F5-9779-17BD994FB148}"/>
          </ac:spMkLst>
        </pc:spChg>
        <pc:grpChg chg="mod">
          <ac:chgData name="Amichai Ben-David" userId="effe4c4b-4611-44ab-9d6b-f44045953326" providerId="ADAL" clId="{4EADD713-A336-4287-8A5D-442FE2637DF3}" dt="2022-06-07T09:28:14.133" v="616" actId="1036"/>
          <ac:grpSpMkLst>
            <pc:docMk/>
            <pc:sldMk cId="2455255565" sldId="283"/>
            <ac:grpSpMk id="12" creationId="{E580A67B-2562-4855-BCAE-90E5059E03A5}"/>
          </ac:grpSpMkLst>
        </pc:grpChg>
      </pc:sldChg>
      <pc:sldMasterChg chg="modSldLayout">
        <pc:chgData name="Amichai Ben-David" userId="effe4c4b-4611-44ab-9d6b-f44045953326" providerId="ADAL" clId="{4EADD713-A336-4287-8A5D-442FE2637DF3}" dt="2022-06-07T09:24:15.387" v="483" actId="20577"/>
        <pc:sldMasterMkLst>
          <pc:docMk/>
          <pc:sldMasterMk cId="4042673005" sldId="2147483784"/>
        </pc:sldMasterMkLst>
        <pc:sldLayoutChg chg="modSp">
          <pc:chgData name="Amichai Ben-David" userId="effe4c4b-4611-44ab-9d6b-f44045953326" providerId="ADAL" clId="{4EADD713-A336-4287-8A5D-442FE2637DF3}" dt="2022-06-07T09:24:15.387" v="483" actId="20577"/>
          <pc:sldLayoutMkLst>
            <pc:docMk/>
            <pc:sldMasterMk cId="4042673005" sldId="2147483784"/>
            <pc:sldLayoutMk cId="3153090714" sldId="2147483786"/>
          </pc:sldLayoutMkLst>
          <pc:graphicFrameChg chg="mod">
            <ac:chgData name="Amichai Ben-David" userId="effe4c4b-4611-44ab-9d6b-f44045953326" providerId="ADAL" clId="{4EADD713-A336-4287-8A5D-442FE2637DF3}" dt="2022-06-07T09:24:15.387" v="483" actId="20577"/>
            <ac:graphicFrameMkLst>
              <pc:docMk/>
              <pc:sldMasterMk cId="4042673005" sldId="2147483784"/>
              <pc:sldLayoutMk cId="3153090714" sldId="2147483786"/>
              <ac:graphicFrameMk id="37" creationId="{50609E01-29A7-4CBA-96AB-55A1C11AAFE1}"/>
            </ac:graphicFrameMkLst>
          </pc:graphicFrameChg>
        </pc:sldLayoutChg>
      </pc:sldMasterChg>
      <pc:sldMasterChg chg="modSldLayout">
        <pc:chgData name="Amichai Ben-David" userId="effe4c4b-4611-44ab-9d6b-f44045953326" providerId="ADAL" clId="{4EADD713-A336-4287-8A5D-442FE2637DF3}" dt="2022-06-07T10:30:29.007" v="674"/>
        <pc:sldMasterMkLst>
          <pc:docMk/>
          <pc:sldMasterMk cId="2288524891" sldId="2147483802"/>
        </pc:sldMasterMkLst>
        <pc:sldLayoutChg chg="addSp">
          <pc:chgData name="Amichai Ben-David" userId="effe4c4b-4611-44ab-9d6b-f44045953326" providerId="ADAL" clId="{4EADD713-A336-4287-8A5D-442FE2637DF3}" dt="2022-06-07T10:30:29.007" v="674"/>
          <pc:sldLayoutMkLst>
            <pc:docMk/>
            <pc:sldMasterMk cId="2288524891" sldId="2147483802"/>
            <pc:sldLayoutMk cId="317684862" sldId="2147483804"/>
          </pc:sldLayoutMkLst>
          <pc:graphicFrameChg chg="add">
            <ac:chgData name="Amichai Ben-David" userId="effe4c4b-4611-44ab-9d6b-f44045953326" providerId="ADAL" clId="{4EADD713-A336-4287-8A5D-442FE2637DF3}" dt="2022-06-07T10:30:29.007" v="674"/>
            <ac:graphicFrameMkLst>
              <pc:docMk/>
              <pc:sldMasterMk cId="2288524891" sldId="2147483802"/>
              <pc:sldLayoutMk cId="317684862" sldId="2147483804"/>
              <ac:graphicFrameMk id="8" creationId="{847754F5-A4DC-4AE6-B0E4-A8B97732B28C}"/>
            </ac:graphicFrameMkLst>
          </pc:graphicFrameChg>
        </pc:sldLayoutChg>
      </pc:sldMasterChg>
    </pc:docChg>
  </pc:docChgLst>
  <pc:docChgLst>
    <pc:chgData name="Amichai Ben David" userId="effe4c4b-4611-44ab-9d6b-f44045953326" providerId="ADAL" clId="{4EADD713-A336-4287-8A5D-442FE2637DF3}"/>
    <pc:docChg chg="undo redo custSel addSld delSld modSld sldOrd modMainMaster">
      <pc:chgData name="Amichai Ben David" userId="effe4c4b-4611-44ab-9d6b-f44045953326" providerId="ADAL" clId="{4EADD713-A336-4287-8A5D-442FE2637DF3}" dt="2022-06-12T14:33:34.321" v="3977" actId="1036"/>
      <pc:docMkLst>
        <pc:docMk/>
      </pc:docMkLst>
      <pc:sldChg chg="modSp mod">
        <pc:chgData name="Amichai Ben David" userId="effe4c4b-4611-44ab-9d6b-f44045953326" providerId="ADAL" clId="{4EADD713-A336-4287-8A5D-442FE2637DF3}" dt="2022-06-11T22:27:31.916" v="3848" actId="1038"/>
        <pc:sldMkLst>
          <pc:docMk/>
          <pc:sldMk cId="3037430684" sldId="259"/>
        </pc:sldMkLst>
        <pc:grpChg chg="mod">
          <ac:chgData name="Amichai Ben David" userId="effe4c4b-4611-44ab-9d6b-f44045953326" providerId="ADAL" clId="{4EADD713-A336-4287-8A5D-442FE2637DF3}" dt="2022-06-11T22:27:31.916" v="3848" actId="1038"/>
          <ac:grpSpMkLst>
            <pc:docMk/>
            <pc:sldMk cId="3037430684" sldId="259"/>
            <ac:grpSpMk id="7" creationId="{F2C8764A-92A0-4641-9731-3744DE6088EA}"/>
          </ac:grpSpMkLst>
        </pc:grpChg>
      </pc:sldChg>
      <pc:sldChg chg="addSp delSp modSp mod">
        <pc:chgData name="Amichai Ben David" userId="effe4c4b-4611-44ab-9d6b-f44045953326" providerId="ADAL" clId="{4EADD713-A336-4287-8A5D-442FE2637DF3}" dt="2022-06-11T21:49:22.657" v="2859"/>
        <pc:sldMkLst>
          <pc:docMk/>
          <pc:sldMk cId="2343769711" sldId="260"/>
        </pc:sldMkLst>
        <pc:spChg chg="mod">
          <ac:chgData name="Amichai Ben David" userId="effe4c4b-4611-44ab-9d6b-f44045953326" providerId="ADAL" clId="{4EADD713-A336-4287-8A5D-442FE2637DF3}" dt="2022-06-11T21:49:22.657" v="2859"/>
          <ac:spMkLst>
            <pc:docMk/>
            <pc:sldMk cId="2343769711" sldId="260"/>
            <ac:spMk id="9" creationId="{154346A8-FE86-4286-BC6A-66F911C30A1A}"/>
          </ac:spMkLst>
        </pc:spChg>
        <pc:spChg chg="mod">
          <ac:chgData name="Amichai Ben David" userId="effe4c4b-4611-44ab-9d6b-f44045953326" providerId="ADAL" clId="{4EADD713-A336-4287-8A5D-442FE2637DF3}" dt="2022-06-11T21:49:22.657" v="2859"/>
          <ac:spMkLst>
            <pc:docMk/>
            <pc:sldMk cId="2343769711" sldId="260"/>
            <ac:spMk id="10" creationId="{87E2C688-AF2F-4AB0-8E6C-F200982637DE}"/>
          </ac:spMkLst>
        </pc:spChg>
        <pc:grpChg chg="del">
          <ac:chgData name="Amichai Ben David" userId="effe4c4b-4611-44ab-9d6b-f44045953326" providerId="ADAL" clId="{4EADD713-A336-4287-8A5D-442FE2637DF3}" dt="2022-06-11T21:49:22.118" v="2858" actId="478"/>
          <ac:grpSpMkLst>
            <pc:docMk/>
            <pc:sldMk cId="2343769711" sldId="260"/>
            <ac:grpSpMk id="5" creationId="{5DA3A6DF-CDBD-4943-8CEF-6C199BC0D5A2}"/>
          </ac:grpSpMkLst>
        </pc:grpChg>
        <pc:grpChg chg="add mod">
          <ac:chgData name="Amichai Ben David" userId="effe4c4b-4611-44ab-9d6b-f44045953326" providerId="ADAL" clId="{4EADD713-A336-4287-8A5D-442FE2637DF3}" dt="2022-06-11T21:49:22.657" v="2859"/>
          <ac:grpSpMkLst>
            <pc:docMk/>
            <pc:sldMk cId="2343769711" sldId="260"/>
            <ac:grpSpMk id="8" creationId="{0179024A-9D21-47CB-8C44-EB4A33720920}"/>
          </ac:grpSpMkLst>
        </pc:grpChg>
      </pc:sldChg>
      <pc:sldChg chg="addSp delSp modSp mod">
        <pc:chgData name="Amichai Ben David" userId="effe4c4b-4611-44ab-9d6b-f44045953326" providerId="ADAL" clId="{4EADD713-A336-4287-8A5D-442FE2637DF3}" dt="2022-06-12T14:33:34.321" v="3977" actId="1036"/>
        <pc:sldMkLst>
          <pc:docMk/>
          <pc:sldMk cId="3576816349" sldId="261"/>
        </pc:sldMkLst>
        <pc:spChg chg="mod">
          <ac:chgData name="Amichai Ben David" userId="effe4c4b-4611-44ab-9d6b-f44045953326" providerId="ADAL" clId="{4EADD713-A336-4287-8A5D-442FE2637DF3}" dt="2022-06-11T22:46:59.274" v="3863" actId="1076"/>
          <ac:spMkLst>
            <pc:docMk/>
            <pc:sldMk cId="3576816349" sldId="261"/>
            <ac:spMk id="2" creationId="{366ADE47-A6D3-4B15-BADA-71C5D492479A}"/>
          </ac:spMkLst>
        </pc:spChg>
        <pc:spChg chg="add mod">
          <ac:chgData name="Amichai Ben David" userId="effe4c4b-4611-44ab-9d6b-f44045953326" providerId="ADAL" clId="{4EADD713-A336-4287-8A5D-442FE2637DF3}" dt="2022-06-12T14:33:34.321" v="3977" actId="1036"/>
          <ac:spMkLst>
            <pc:docMk/>
            <pc:sldMk cId="3576816349" sldId="261"/>
            <ac:spMk id="6" creationId="{8C2CC675-5AB8-4665-9D81-7B409B4BCCD4}"/>
          </ac:spMkLst>
        </pc:spChg>
        <pc:graphicFrameChg chg="add del modGraphic">
          <ac:chgData name="Amichai Ben David" userId="effe4c4b-4611-44ab-9d6b-f44045953326" providerId="ADAL" clId="{4EADD713-A336-4287-8A5D-442FE2637DF3}" dt="2022-06-12T10:49:27.619" v="3924" actId="478"/>
          <ac:graphicFrameMkLst>
            <pc:docMk/>
            <pc:sldMk cId="3576816349" sldId="261"/>
            <ac:graphicFrameMk id="4" creationId="{D841FDA4-6093-4EC0-9F0D-FAEEFAF1C716}"/>
          </ac:graphicFrameMkLst>
        </pc:graphicFrameChg>
        <pc:graphicFrameChg chg="del mod modGraphic">
          <ac:chgData name="Amichai Ben David" userId="effe4c4b-4611-44ab-9d6b-f44045953326" providerId="ADAL" clId="{4EADD713-A336-4287-8A5D-442FE2637DF3}" dt="2022-06-12T10:57:40.628" v="3942" actId="478"/>
          <ac:graphicFrameMkLst>
            <pc:docMk/>
            <pc:sldMk cId="3576816349" sldId="261"/>
            <ac:graphicFrameMk id="7" creationId="{2F04379F-5A85-4723-B155-9D3E99B6A93E}"/>
          </ac:graphicFrameMkLst>
        </pc:graphicFrameChg>
      </pc:sldChg>
      <pc:sldChg chg="modSp mod">
        <pc:chgData name="Amichai Ben David" userId="effe4c4b-4611-44ab-9d6b-f44045953326" providerId="ADAL" clId="{4EADD713-A336-4287-8A5D-442FE2637DF3}" dt="2022-06-11T21:48:49.404" v="2747" actId="1038"/>
        <pc:sldMkLst>
          <pc:docMk/>
          <pc:sldMk cId="1481831248" sldId="262"/>
        </pc:sldMkLst>
        <pc:grpChg chg="mod">
          <ac:chgData name="Amichai Ben David" userId="effe4c4b-4611-44ab-9d6b-f44045953326" providerId="ADAL" clId="{4EADD713-A336-4287-8A5D-442FE2637DF3}" dt="2022-06-11T21:48:49.404" v="2747" actId="1038"/>
          <ac:grpSpMkLst>
            <pc:docMk/>
            <pc:sldMk cId="1481831248" sldId="262"/>
            <ac:grpSpMk id="7" creationId="{B1984F3D-6618-4F72-A1A0-F01F4234FFE6}"/>
          </ac:grpSpMkLst>
        </pc:grpChg>
      </pc:sldChg>
      <pc:sldChg chg="modSp mod">
        <pc:chgData name="Amichai Ben David" userId="effe4c4b-4611-44ab-9d6b-f44045953326" providerId="ADAL" clId="{4EADD713-A336-4287-8A5D-442FE2637DF3}" dt="2022-06-11T21:48:54.290" v="2767" actId="1037"/>
        <pc:sldMkLst>
          <pc:docMk/>
          <pc:sldMk cId="4106652701" sldId="263"/>
        </pc:sldMkLst>
        <pc:grpChg chg="mod">
          <ac:chgData name="Amichai Ben David" userId="effe4c4b-4611-44ab-9d6b-f44045953326" providerId="ADAL" clId="{4EADD713-A336-4287-8A5D-442FE2637DF3}" dt="2022-06-11T21:48:54.290" v="2767" actId="1037"/>
          <ac:grpSpMkLst>
            <pc:docMk/>
            <pc:sldMk cId="4106652701" sldId="263"/>
            <ac:grpSpMk id="8" creationId="{D987236E-E302-4833-8C9E-9B469B355C28}"/>
          </ac:grpSpMkLst>
        </pc:grpChg>
      </pc:sldChg>
      <pc:sldChg chg="modSp mod">
        <pc:chgData name="Amichai Ben David" userId="effe4c4b-4611-44ab-9d6b-f44045953326" providerId="ADAL" clId="{4EADD713-A336-4287-8A5D-442FE2637DF3}" dt="2022-06-11T21:48:59.776" v="2819" actId="1037"/>
        <pc:sldMkLst>
          <pc:docMk/>
          <pc:sldMk cId="195371000" sldId="264"/>
        </pc:sldMkLst>
        <pc:grpChg chg="mod">
          <ac:chgData name="Amichai Ben David" userId="effe4c4b-4611-44ab-9d6b-f44045953326" providerId="ADAL" clId="{4EADD713-A336-4287-8A5D-442FE2637DF3}" dt="2022-06-11T21:48:59.776" v="2819" actId="1037"/>
          <ac:grpSpMkLst>
            <pc:docMk/>
            <pc:sldMk cId="195371000" sldId="264"/>
            <ac:grpSpMk id="8" creationId="{A1306BDA-D10C-4B58-B00E-A60A92A52431}"/>
          </ac:grpSpMkLst>
        </pc:grpChg>
      </pc:sldChg>
      <pc:sldChg chg="addSp delSp modSp mod">
        <pc:chgData name="Amichai Ben David" userId="effe4c4b-4611-44ab-9d6b-f44045953326" providerId="ADAL" clId="{4EADD713-A336-4287-8A5D-442FE2637DF3}" dt="2022-06-11T21:49:08.674" v="2821"/>
        <pc:sldMkLst>
          <pc:docMk/>
          <pc:sldMk cId="2251072312" sldId="265"/>
        </pc:sldMkLst>
        <pc:spChg chg="mod">
          <ac:chgData name="Amichai Ben David" userId="effe4c4b-4611-44ab-9d6b-f44045953326" providerId="ADAL" clId="{4EADD713-A336-4287-8A5D-442FE2637DF3}" dt="2022-06-11T21:49:08.674" v="2821"/>
          <ac:spMkLst>
            <pc:docMk/>
            <pc:sldMk cId="2251072312" sldId="265"/>
            <ac:spMk id="12" creationId="{C4816359-DE0C-4FDF-BC10-227C7B9DDA91}"/>
          </ac:spMkLst>
        </pc:spChg>
        <pc:spChg chg="mod">
          <ac:chgData name="Amichai Ben David" userId="effe4c4b-4611-44ab-9d6b-f44045953326" providerId="ADAL" clId="{4EADD713-A336-4287-8A5D-442FE2637DF3}" dt="2022-06-11T21:49:08.674" v="2821"/>
          <ac:spMkLst>
            <pc:docMk/>
            <pc:sldMk cId="2251072312" sldId="265"/>
            <ac:spMk id="13" creationId="{616F562A-15E2-4206-8F70-D46E93C975B2}"/>
          </ac:spMkLst>
        </pc:spChg>
        <pc:grpChg chg="del">
          <ac:chgData name="Amichai Ben David" userId="effe4c4b-4611-44ab-9d6b-f44045953326" providerId="ADAL" clId="{4EADD713-A336-4287-8A5D-442FE2637DF3}" dt="2022-06-11T21:49:08.533" v="2820" actId="478"/>
          <ac:grpSpMkLst>
            <pc:docMk/>
            <pc:sldMk cId="2251072312" sldId="265"/>
            <ac:grpSpMk id="7" creationId="{A5C448C8-0BBD-4731-8893-3DB578023798}"/>
          </ac:grpSpMkLst>
        </pc:grpChg>
        <pc:grpChg chg="add mod">
          <ac:chgData name="Amichai Ben David" userId="effe4c4b-4611-44ab-9d6b-f44045953326" providerId="ADAL" clId="{4EADD713-A336-4287-8A5D-442FE2637DF3}" dt="2022-06-11T21:49:08.674" v="2821"/>
          <ac:grpSpMkLst>
            <pc:docMk/>
            <pc:sldMk cId="2251072312" sldId="265"/>
            <ac:grpSpMk id="11" creationId="{FC59E8AB-9F26-43B8-A7DC-5577FEDDB88F}"/>
          </ac:grpSpMkLst>
        </pc:grpChg>
      </pc:sldChg>
      <pc:sldChg chg="addSp delSp modSp mod">
        <pc:chgData name="Amichai Ben David" userId="effe4c4b-4611-44ab-9d6b-f44045953326" providerId="ADAL" clId="{4EADD713-A336-4287-8A5D-442FE2637DF3}" dt="2022-06-11T21:49:10.585" v="2823"/>
        <pc:sldMkLst>
          <pc:docMk/>
          <pc:sldMk cId="3250923085" sldId="266"/>
        </pc:sldMkLst>
        <pc:spChg chg="mod">
          <ac:chgData name="Amichai Ben David" userId="effe4c4b-4611-44ab-9d6b-f44045953326" providerId="ADAL" clId="{4EADD713-A336-4287-8A5D-442FE2637DF3}" dt="2022-06-11T21:49:10.585" v="2823"/>
          <ac:spMkLst>
            <pc:docMk/>
            <pc:sldMk cId="3250923085" sldId="266"/>
            <ac:spMk id="14" creationId="{902EE751-3BD8-4FF6-82B0-DDB4D1F66F64}"/>
          </ac:spMkLst>
        </pc:spChg>
        <pc:spChg chg="mod">
          <ac:chgData name="Amichai Ben David" userId="effe4c4b-4611-44ab-9d6b-f44045953326" providerId="ADAL" clId="{4EADD713-A336-4287-8A5D-442FE2637DF3}" dt="2022-06-11T21:49:10.585" v="2823"/>
          <ac:spMkLst>
            <pc:docMk/>
            <pc:sldMk cId="3250923085" sldId="266"/>
            <ac:spMk id="15" creationId="{85458882-3E7D-47F4-88AE-7A8686889828}"/>
          </ac:spMkLst>
        </pc:spChg>
        <pc:grpChg chg="del">
          <ac:chgData name="Amichai Ben David" userId="effe4c4b-4611-44ab-9d6b-f44045953326" providerId="ADAL" clId="{4EADD713-A336-4287-8A5D-442FE2637DF3}" dt="2022-06-11T21:49:10.473" v="2822" actId="478"/>
          <ac:grpSpMkLst>
            <pc:docMk/>
            <pc:sldMk cId="3250923085" sldId="266"/>
            <ac:grpSpMk id="8" creationId="{69679B10-9537-4C59-8D14-C355CDA3AE92}"/>
          </ac:grpSpMkLst>
        </pc:grpChg>
        <pc:grpChg chg="add mod">
          <ac:chgData name="Amichai Ben David" userId="effe4c4b-4611-44ab-9d6b-f44045953326" providerId="ADAL" clId="{4EADD713-A336-4287-8A5D-442FE2637DF3}" dt="2022-06-11T21:49:10.585" v="2823"/>
          <ac:grpSpMkLst>
            <pc:docMk/>
            <pc:sldMk cId="3250923085" sldId="266"/>
            <ac:grpSpMk id="12" creationId="{4B7F8C78-3875-482E-87E8-7C02D94530AD}"/>
          </ac:grpSpMkLst>
        </pc:grpChg>
      </pc:sldChg>
      <pc:sldChg chg="addSp delSp modSp mod">
        <pc:chgData name="Amichai Ben David" userId="effe4c4b-4611-44ab-9d6b-f44045953326" providerId="ADAL" clId="{4EADD713-A336-4287-8A5D-442FE2637DF3}" dt="2022-06-11T21:49:12.559" v="2825"/>
        <pc:sldMkLst>
          <pc:docMk/>
          <pc:sldMk cId="3329880259" sldId="267"/>
        </pc:sldMkLst>
        <pc:spChg chg="mod">
          <ac:chgData name="Amichai Ben David" userId="effe4c4b-4611-44ab-9d6b-f44045953326" providerId="ADAL" clId="{4EADD713-A336-4287-8A5D-442FE2637DF3}" dt="2022-06-11T21:49:12.559" v="2825"/>
          <ac:spMkLst>
            <pc:docMk/>
            <pc:sldMk cId="3329880259" sldId="267"/>
            <ac:spMk id="14" creationId="{C126C1A0-E4B0-4E2F-A60E-5EBCDC18B7D4}"/>
          </ac:spMkLst>
        </pc:spChg>
        <pc:spChg chg="mod">
          <ac:chgData name="Amichai Ben David" userId="effe4c4b-4611-44ab-9d6b-f44045953326" providerId="ADAL" clId="{4EADD713-A336-4287-8A5D-442FE2637DF3}" dt="2022-06-11T21:49:12.559" v="2825"/>
          <ac:spMkLst>
            <pc:docMk/>
            <pc:sldMk cId="3329880259" sldId="267"/>
            <ac:spMk id="15" creationId="{C37412C7-7488-4C1B-9262-6BC31761D4F2}"/>
          </ac:spMkLst>
        </pc:spChg>
        <pc:grpChg chg="del">
          <ac:chgData name="Amichai Ben David" userId="effe4c4b-4611-44ab-9d6b-f44045953326" providerId="ADAL" clId="{4EADD713-A336-4287-8A5D-442FE2637DF3}" dt="2022-06-11T21:49:12.443" v="2824" actId="478"/>
          <ac:grpSpMkLst>
            <pc:docMk/>
            <pc:sldMk cId="3329880259" sldId="267"/>
            <ac:grpSpMk id="9" creationId="{9B8539C7-FAFE-4575-A520-736C8FC1C664}"/>
          </ac:grpSpMkLst>
        </pc:grpChg>
        <pc:grpChg chg="add mod">
          <ac:chgData name="Amichai Ben David" userId="effe4c4b-4611-44ab-9d6b-f44045953326" providerId="ADAL" clId="{4EADD713-A336-4287-8A5D-442FE2637DF3}" dt="2022-06-11T21:49:12.559" v="2825"/>
          <ac:grpSpMkLst>
            <pc:docMk/>
            <pc:sldMk cId="3329880259" sldId="267"/>
            <ac:grpSpMk id="13" creationId="{D658EF9A-FF96-4DD4-B4A3-C28B1B81BFE2}"/>
          </ac:grpSpMkLst>
        </pc:grpChg>
      </pc:sldChg>
      <pc:sldChg chg="modSp mod">
        <pc:chgData name="Amichai Ben David" userId="effe4c4b-4611-44ab-9d6b-f44045953326" providerId="ADAL" clId="{4EADD713-A336-4287-8A5D-442FE2637DF3}" dt="2022-06-11T21:49:17.103" v="2855" actId="1037"/>
        <pc:sldMkLst>
          <pc:docMk/>
          <pc:sldMk cId="977634509" sldId="268"/>
        </pc:sldMkLst>
        <pc:grpChg chg="mod">
          <ac:chgData name="Amichai Ben David" userId="effe4c4b-4611-44ab-9d6b-f44045953326" providerId="ADAL" clId="{4EADD713-A336-4287-8A5D-442FE2637DF3}" dt="2022-06-11T21:49:17.103" v="2855" actId="1037"/>
          <ac:grpSpMkLst>
            <pc:docMk/>
            <pc:sldMk cId="977634509" sldId="268"/>
            <ac:grpSpMk id="7" creationId="{1AC25328-35E5-4E14-9A05-2F9D61A07B92}"/>
          </ac:grpSpMkLst>
        </pc:grpChg>
      </pc:sldChg>
      <pc:sldChg chg="addSp delSp modSp mod">
        <pc:chgData name="Amichai Ben David" userId="effe4c4b-4611-44ab-9d6b-f44045953326" providerId="ADAL" clId="{4EADD713-A336-4287-8A5D-442FE2637DF3}" dt="2022-06-11T21:49:20" v="2857"/>
        <pc:sldMkLst>
          <pc:docMk/>
          <pc:sldMk cId="631937873" sldId="269"/>
        </pc:sldMkLst>
        <pc:spChg chg="mod">
          <ac:chgData name="Amichai Ben David" userId="effe4c4b-4611-44ab-9d6b-f44045953326" providerId="ADAL" clId="{4EADD713-A336-4287-8A5D-442FE2637DF3}" dt="2022-06-11T21:49:20" v="2857"/>
          <ac:spMkLst>
            <pc:docMk/>
            <pc:sldMk cId="631937873" sldId="269"/>
            <ac:spMk id="11" creationId="{F217BB50-ECFE-484E-A876-933977F05726}"/>
          </ac:spMkLst>
        </pc:spChg>
        <pc:spChg chg="mod">
          <ac:chgData name="Amichai Ben David" userId="effe4c4b-4611-44ab-9d6b-f44045953326" providerId="ADAL" clId="{4EADD713-A336-4287-8A5D-442FE2637DF3}" dt="2022-06-11T21:49:20" v="2857"/>
          <ac:spMkLst>
            <pc:docMk/>
            <pc:sldMk cId="631937873" sldId="269"/>
            <ac:spMk id="12" creationId="{91AC4EC1-0F6E-4E71-9091-CBCC9B771E07}"/>
          </ac:spMkLst>
        </pc:spChg>
        <pc:grpChg chg="del">
          <ac:chgData name="Amichai Ben David" userId="effe4c4b-4611-44ab-9d6b-f44045953326" providerId="ADAL" clId="{4EADD713-A336-4287-8A5D-442FE2637DF3}" dt="2022-06-11T21:49:19.880" v="2856" actId="478"/>
          <ac:grpSpMkLst>
            <pc:docMk/>
            <pc:sldMk cId="631937873" sldId="269"/>
            <ac:grpSpMk id="6" creationId="{506545C8-C616-4B97-AFAF-C3D9C820BA35}"/>
          </ac:grpSpMkLst>
        </pc:grpChg>
        <pc:grpChg chg="add mod">
          <ac:chgData name="Amichai Ben David" userId="effe4c4b-4611-44ab-9d6b-f44045953326" providerId="ADAL" clId="{4EADD713-A336-4287-8A5D-442FE2637DF3}" dt="2022-06-11T21:49:20" v="2857"/>
          <ac:grpSpMkLst>
            <pc:docMk/>
            <pc:sldMk cId="631937873" sldId="269"/>
            <ac:grpSpMk id="10" creationId="{76DFB0C0-1929-4B80-8269-F17FA2D98B84}"/>
          </ac:grpSpMkLst>
        </pc:grpChg>
      </pc:sldChg>
      <pc:sldChg chg="addSp delSp modSp mod">
        <pc:chgData name="Amichai Ben David" userId="effe4c4b-4611-44ab-9d6b-f44045953326" providerId="ADAL" clId="{4EADD713-A336-4287-8A5D-442FE2637DF3}" dt="2022-06-11T21:49:24.924" v="2861"/>
        <pc:sldMkLst>
          <pc:docMk/>
          <pc:sldMk cId="3148952010" sldId="270"/>
        </pc:sldMkLst>
        <pc:spChg chg="mod">
          <ac:chgData name="Amichai Ben David" userId="effe4c4b-4611-44ab-9d6b-f44045953326" providerId="ADAL" clId="{4EADD713-A336-4287-8A5D-442FE2637DF3}" dt="2022-06-11T21:49:24.924" v="2861"/>
          <ac:spMkLst>
            <pc:docMk/>
            <pc:sldMk cId="3148952010" sldId="270"/>
            <ac:spMk id="11" creationId="{0C09FB47-703A-493A-91EC-D65B5AD3ADC8}"/>
          </ac:spMkLst>
        </pc:spChg>
        <pc:spChg chg="mod">
          <ac:chgData name="Amichai Ben David" userId="effe4c4b-4611-44ab-9d6b-f44045953326" providerId="ADAL" clId="{4EADD713-A336-4287-8A5D-442FE2637DF3}" dt="2022-06-11T21:49:24.924" v="2861"/>
          <ac:spMkLst>
            <pc:docMk/>
            <pc:sldMk cId="3148952010" sldId="270"/>
            <ac:spMk id="12" creationId="{43040135-33AC-409E-B535-BFF42200CC69}"/>
          </ac:spMkLst>
        </pc:spChg>
        <pc:grpChg chg="del">
          <ac:chgData name="Amichai Ben David" userId="effe4c4b-4611-44ab-9d6b-f44045953326" providerId="ADAL" clId="{4EADD713-A336-4287-8A5D-442FE2637DF3}" dt="2022-06-11T21:49:24.661" v="2860" actId="478"/>
          <ac:grpSpMkLst>
            <pc:docMk/>
            <pc:sldMk cId="3148952010" sldId="270"/>
            <ac:grpSpMk id="6" creationId="{006A400A-6393-4F99-ABF0-1260E0F78F5C}"/>
          </ac:grpSpMkLst>
        </pc:grpChg>
        <pc:grpChg chg="add mod">
          <ac:chgData name="Amichai Ben David" userId="effe4c4b-4611-44ab-9d6b-f44045953326" providerId="ADAL" clId="{4EADD713-A336-4287-8A5D-442FE2637DF3}" dt="2022-06-11T21:49:24.924" v="2861"/>
          <ac:grpSpMkLst>
            <pc:docMk/>
            <pc:sldMk cId="3148952010" sldId="270"/>
            <ac:grpSpMk id="10" creationId="{A53EB346-3D3B-4AFB-A9B9-33A028F245E5}"/>
          </ac:grpSpMkLst>
        </pc:grpChg>
      </pc:sldChg>
      <pc:sldChg chg="addSp delSp modSp mod">
        <pc:chgData name="Amichai Ben David" userId="effe4c4b-4611-44ab-9d6b-f44045953326" providerId="ADAL" clId="{4EADD713-A336-4287-8A5D-442FE2637DF3}" dt="2022-06-12T10:27:20.950" v="3919" actId="14100"/>
        <pc:sldMkLst>
          <pc:docMk/>
          <pc:sldMk cId="367817495" sldId="271"/>
        </pc:sldMkLst>
        <pc:spChg chg="mod">
          <ac:chgData name="Amichai Ben David" userId="effe4c4b-4611-44ab-9d6b-f44045953326" providerId="ADAL" clId="{4EADD713-A336-4287-8A5D-442FE2637DF3}" dt="2022-06-12T10:27:20.950" v="3919" actId="14100"/>
          <ac:spMkLst>
            <pc:docMk/>
            <pc:sldMk cId="367817495" sldId="271"/>
            <ac:spMk id="3" creationId="{E9EE28C3-1032-4FEE-AF92-642FC3551C7D}"/>
          </ac:spMkLst>
        </pc:spChg>
        <pc:spChg chg="mod">
          <ac:chgData name="Amichai Ben David" userId="effe4c4b-4611-44ab-9d6b-f44045953326" providerId="ADAL" clId="{4EADD713-A336-4287-8A5D-442FE2637DF3}" dt="2022-06-11T21:49:27.385" v="2863"/>
          <ac:spMkLst>
            <pc:docMk/>
            <pc:sldMk cId="367817495" sldId="271"/>
            <ac:spMk id="11" creationId="{A9BAC41C-4D12-42A9-BA64-87FBC3B36B4A}"/>
          </ac:spMkLst>
        </pc:spChg>
        <pc:spChg chg="mod">
          <ac:chgData name="Amichai Ben David" userId="effe4c4b-4611-44ab-9d6b-f44045953326" providerId="ADAL" clId="{4EADD713-A336-4287-8A5D-442FE2637DF3}" dt="2022-06-11T21:49:27.385" v="2863"/>
          <ac:spMkLst>
            <pc:docMk/>
            <pc:sldMk cId="367817495" sldId="271"/>
            <ac:spMk id="12" creationId="{BD39C122-3C92-4F7C-9792-855705905D6E}"/>
          </ac:spMkLst>
        </pc:spChg>
        <pc:grpChg chg="del">
          <ac:chgData name="Amichai Ben David" userId="effe4c4b-4611-44ab-9d6b-f44045953326" providerId="ADAL" clId="{4EADD713-A336-4287-8A5D-442FE2637DF3}" dt="2022-06-11T21:49:27.231" v="2862" actId="478"/>
          <ac:grpSpMkLst>
            <pc:docMk/>
            <pc:sldMk cId="367817495" sldId="271"/>
            <ac:grpSpMk id="6" creationId="{12BC3F61-0A07-43E2-B0A6-1D9CAFA73AC5}"/>
          </ac:grpSpMkLst>
        </pc:grpChg>
        <pc:grpChg chg="add mod">
          <ac:chgData name="Amichai Ben David" userId="effe4c4b-4611-44ab-9d6b-f44045953326" providerId="ADAL" clId="{4EADD713-A336-4287-8A5D-442FE2637DF3}" dt="2022-06-11T21:49:27.385" v="2863"/>
          <ac:grpSpMkLst>
            <pc:docMk/>
            <pc:sldMk cId="367817495" sldId="271"/>
            <ac:grpSpMk id="10" creationId="{D44E6A4D-CFC8-4034-9085-877816CCFF3E}"/>
          </ac:grpSpMkLst>
        </pc:grpChg>
      </pc:sldChg>
      <pc:sldChg chg="addSp delSp modSp mod">
        <pc:chgData name="Amichai Ben David" userId="effe4c4b-4611-44ab-9d6b-f44045953326" providerId="ADAL" clId="{4EADD713-A336-4287-8A5D-442FE2637DF3}" dt="2022-06-12T10:27:27.380" v="3920" actId="14100"/>
        <pc:sldMkLst>
          <pc:docMk/>
          <pc:sldMk cId="2381657038" sldId="272"/>
        </pc:sldMkLst>
        <pc:spChg chg="mod">
          <ac:chgData name="Amichai Ben David" userId="effe4c4b-4611-44ab-9d6b-f44045953326" providerId="ADAL" clId="{4EADD713-A336-4287-8A5D-442FE2637DF3}" dt="2022-06-12T10:27:27.380" v="3920" actId="14100"/>
          <ac:spMkLst>
            <pc:docMk/>
            <pc:sldMk cId="2381657038" sldId="272"/>
            <ac:spMk id="3" creationId="{E9EE28C3-1032-4FEE-AF92-642FC3551C7D}"/>
          </ac:spMkLst>
        </pc:spChg>
        <pc:spChg chg="mod">
          <ac:chgData name="Amichai Ben David" userId="effe4c4b-4611-44ab-9d6b-f44045953326" providerId="ADAL" clId="{4EADD713-A336-4287-8A5D-442FE2637DF3}" dt="2022-06-11T21:49:29.666" v="2865"/>
          <ac:spMkLst>
            <pc:docMk/>
            <pc:sldMk cId="2381657038" sldId="272"/>
            <ac:spMk id="11" creationId="{D0933D3D-B7C5-4D28-85D8-D36C74A946F2}"/>
          </ac:spMkLst>
        </pc:spChg>
        <pc:spChg chg="mod">
          <ac:chgData name="Amichai Ben David" userId="effe4c4b-4611-44ab-9d6b-f44045953326" providerId="ADAL" clId="{4EADD713-A336-4287-8A5D-442FE2637DF3}" dt="2022-06-11T21:49:29.666" v="2865"/>
          <ac:spMkLst>
            <pc:docMk/>
            <pc:sldMk cId="2381657038" sldId="272"/>
            <ac:spMk id="12" creationId="{BA6BEB1D-1B1D-476A-A3D9-07ECEFC36604}"/>
          </ac:spMkLst>
        </pc:spChg>
        <pc:grpChg chg="del">
          <ac:chgData name="Amichai Ben David" userId="effe4c4b-4611-44ab-9d6b-f44045953326" providerId="ADAL" clId="{4EADD713-A336-4287-8A5D-442FE2637DF3}" dt="2022-06-11T21:49:29.422" v="2864" actId="478"/>
          <ac:grpSpMkLst>
            <pc:docMk/>
            <pc:sldMk cId="2381657038" sldId="272"/>
            <ac:grpSpMk id="6" creationId="{DE3F9B70-9B2D-4DCA-9670-71C32B2182D1}"/>
          </ac:grpSpMkLst>
        </pc:grpChg>
        <pc:grpChg chg="add mod">
          <ac:chgData name="Amichai Ben David" userId="effe4c4b-4611-44ab-9d6b-f44045953326" providerId="ADAL" clId="{4EADD713-A336-4287-8A5D-442FE2637DF3}" dt="2022-06-11T21:49:29.666" v="2865"/>
          <ac:grpSpMkLst>
            <pc:docMk/>
            <pc:sldMk cId="2381657038" sldId="272"/>
            <ac:grpSpMk id="10" creationId="{31744EE9-D995-40B1-B81D-089CF52A801F}"/>
          </ac:grpSpMkLst>
        </pc:grpChg>
      </pc:sldChg>
      <pc:sldChg chg="addSp delSp modSp mod">
        <pc:chgData name="Amichai Ben David" userId="effe4c4b-4611-44ab-9d6b-f44045953326" providerId="ADAL" clId="{4EADD713-A336-4287-8A5D-442FE2637DF3}" dt="2022-06-11T21:49:39.883" v="2902"/>
        <pc:sldMkLst>
          <pc:docMk/>
          <pc:sldMk cId="1599376791" sldId="273"/>
        </pc:sldMkLst>
        <pc:spChg chg="mod">
          <ac:chgData name="Amichai Ben David" userId="effe4c4b-4611-44ab-9d6b-f44045953326" providerId="ADAL" clId="{4EADD713-A336-4287-8A5D-442FE2637DF3}" dt="2022-06-11T21:49:39.883" v="2902"/>
          <ac:spMkLst>
            <pc:docMk/>
            <pc:sldMk cId="1599376791" sldId="273"/>
            <ac:spMk id="12" creationId="{6D4530DF-EDA5-46E6-9F77-82B93719229A}"/>
          </ac:spMkLst>
        </pc:spChg>
        <pc:spChg chg="mod">
          <ac:chgData name="Amichai Ben David" userId="effe4c4b-4611-44ab-9d6b-f44045953326" providerId="ADAL" clId="{4EADD713-A336-4287-8A5D-442FE2637DF3}" dt="2022-06-11T21:49:39.883" v="2902"/>
          <ac:spMkLst>
            <pc:docMk/>
            <pc:sldMk cId="1599376791" sldId="273"/>
            <ac:spMk id="14" creationId="{D1A7AD8A-1331-4031-B3BA-36C32A9BD8F4}"/>
          </ac:spMkLst>
        </pc:spChg>
        <pc:grpChg chg="del">
          <ac:chgData name="Amichai Ben David" userId="effe4c4b-4611-44ab-9d6b-f44045953326" providerId="ADAL" clId="{4EADD713-A336-4287-8A5D-442FE2637DF3}" dt="2022-06-11T21:49:39.751" v="2901" actId="478"/>
          <ac:grpSpMkLst>
            <pc:docMk/>
            <pc:sldMk cId="1599376791" sldId="273"/>
            <ac:grpSpMk id="7" creationId="{42275E96-48BE-4022-8877-B97090882151}"/>
          </ac:grpSpMkLst>
        </pc:grpChg>
        <pc:grpChg chg="add mod">
          <ac:chgData name="Amichai Ben David" userId="effe4c4b-4611-44ab-9d6b-f44045953326" providerId="ADAL" clId="{4EADD713-A336-4287-8A5D-442FE2637DF3}" dt="2022-06-11T21:49:39.883" v="2902"/>
          <ac:grpSpMkLst>
            <pc:docMk/>
            <pc:sldMk cId="1599376791" sldId="273"/>
            <ac:grpSpMk id="11" creationId="{365635BD-8286-4CFE-8A95-E9364FABE6E3}"/>
          </ac:grpSpMkLst>
        </pc:grpChg>
      </pc:sldChg>
      <pc:sldChg chg="modSp mod">
        <pc:chgData name="Amichai Ben David" userId="effe4c4b-4611-44ab-9d6b-f44045953326" providerId="ADAL" clId="{4EADD713-A336-4287-8A5D-442FE2637DF3}" dt="2022-06-11T21:49:35.567" v="2898" actId="1038"/>
        <pc:sldMkLst>
          <pc:docMk/>
          <pc:sldMk cId="3620027216" sldId="274"/>
        </pc:sldMkLst>
        <pc:grpChg chg="mod">
          <ac:chgData name="Amichai Ben David" userId="effe4c4b-4611-44ab-9d6b-f44045953326" providerId="ADAL" clId="{4EADD713-A336-4287-8A5D-442FE2637DF3}" dt="2022-06-11T21:49:35.567" v="2898" actId="1038"/>
          <ac:grpSpMkLst>
            <pc:docMk/>
            <pc:sldMk cId="3620027216" sldId="274"/>
            <ac:grpSpMk id="11" creationId="{B5797B56-716A-41D8-A246-ABD93BA273A4}"/>
          </ac:grpSpMkLst>
        </pc:grpChg>
      </pc:sldChg>
      <pc:sldChg chg="addSp delSp modSp mod">
        <pc:chgData name="Amichai Ben David" userId="effe4c4b-4611-44ab-9d6b-f44045953326" providerId="ADAL" clId="{4EADD713-A336-4287-8A5D-442FE2637DF3}" dt="2022-06-12T10:25:51.857" v="3864" actId="20577"/>
        <pc:sldMkLst>
          <pc:docMk/>
          <pc:sldMk cId="2719466281" sldId="275"/>
        </pc:sldMkLst>
        <pc:spChg chg="mod">
          <ac:chgData name="Amichai Ben David" userId="effe4c4b-4611-44ab-9d6b-f44045953326" providerId="ADAL" clId="{4EADD713-A336-4287-8A5D-442FE2637DF3}" dt="2022-06-12T10:25:51.857" v="3864" actId="20577"/>
          <ac:spMkLst>
            <pc:docMk/>
            <pc:sldMk cId="2719466281" sldId="275"/>
            <ac:spMk id="3" creationId="{E9EE28C3-1032-4FEE-AF92-642FC3551C7D}"/>
          </ac:spMkLst>
        </pc:spChg>
        <pc:spChg chg="mod">
          <ac:chgData name="Amichai Ben David" userId="effe4c4b-4611-44ab-9d6b-f44045953326" providerId="ADAL" clId="{4EADD713-A336-4287-8A5D-442FE2637DF3}" dt="2022-06-11T21:49:37.614" v="2900"/>
          <ac:spMkLst>
            <pc:docMk/>
            <pc:sldMk cId="2719466281" sldId="275"/>
            <ac:spMk id="11" creationId="{9F0914A3-B166-40C9-9442-543F84BAEC0D}"/>
          </ac:spMkLst>
        </pc:spChg>
        <pc:spChg chg="mod">
          <ac:chgData name="Amichai Ben David" userId="effe4c4b-4611-44ab-9d6b-f44045953326" providerId="ADAL" clId="{4EADD713-A336-4287-8A5D-442FE2637DF3}" dt="2022-06-11T21:49:37.614" v="2900"/>
          <ac:spMkLst>
            <pc:docMk/>
            <pc:sldMk cId="2719466281" sldId="275"/>
            <ac:spMk id="12" creationId="{30CB4807-2EA1-4059-88CE-813866955F35}"/>
          </ac:spMkLst>
        </pc:spChg>
        <pc:grpChg chg="del">
          <ac:chgData name="Amichai Ben David" userId="effe4c4b-4611-44ab-9d6b-f44045953326" providerId="ADAL" clId="{4EADD713-A336-4287-8A5D-442FE2637DF3}" dt="2022-06-11T21:49:37.477" v="2899" actId="478"/>
          <ac:grpSpMkLst>
            <pc:docMk/>
            <pc:sldMk cId="2719466281" sldId="275"/>
            <ac:grpSpMk id="6" creationId="{D97B0A64-AB96-4A16-AA3D-69477F5F51DA}"/>
          </ac:grpSpMkLst>
        </pc:grpChg>
        <pc:grpChg chg="add mod">
          <ac:chgData name="Amichai Ben David" userId="effe4c4b-4611-44ab-9d6b-f44045953326" providerId="ADAL" clId="{4EADD713-A336-4287-8A5D-442FE2637DF3}" dt="2022-06-11T21:49:37.614" v="2900"/>
          <ac:grpSpMkLst>
            <pc:docMk/>
            <pc:sldMk cId="2719466281" sldId="275"/>
            <ac:grpSpMk id="10" creationId="{0F910C8B-6758-4193-AA94-1A4B304761AC}"/>
          </ac:grpSpMkLst>
        </pc:grpChg>
      </pc:sldChg>
      <pc:sldChg chg="addSp delSp modSp mod">
        <pc:chgData name="Amichai Ben David" userId="effe4c4b-4611-44ab-9d6b-f44045953326" providerId="ADAL" clId="{4EADD713-A336-4287-8A5D-442FE2637DF3}" dt="2022-06-11T21:49:41.958" v="2904"/>
        <pc:sldMkLst>
          <pc:docMk/>
          <pc:sldMk cId="2781982855" sldId="276"/>
        </pc:sldMkLst>
        <pc:spChg chg="mod">
          <ac:chgData name="Amichai Ben David" userId="effe4c4b-4611-44ab-9d6b-f44045953326" providerId="ADAL" clId="{4EADD713-A336-4287-8A5D-442FE2637DF3}" dt="2022-06-11T21:49:41.958" v="2904"/>
          <ac:spMkLst>
            <pc:docMk/>
            <pc:sldMk cId="2781982855" sldId="276"/>
            <ac:spMk id="18" creationId="{DC741B30-4D22-4948-95E9-F7785474D4A3}"/>
          </ac:spMkLst>
        </pc:spChg>
        <pc:spChg chg="mod">
          <ac:chgData name="Amichai Ben David" userId="effe4c4b-4611-44ab-9d6b-f44045953326" providerId="ADAL" clId="{4EADD713-A336-4287-8A5D-442FE2637DF3}" dt="2022-06-11T21:49:41.958" v="2904"/>
          <ac:spMkLst>
            <pc:docMk/>
            <pc:sldMk cId="2781982855" sldId="276"/>
            <ac:spMk id="20" creationId="{B1E181B1-8CB7-4AD2-80E7-F31189F46497}"/>
          </ac:spMkLst>
        </pc:spChg>
        <pc:grpChg chg="del">
          <ac:chgData name="Amichai Ben David" userId="effe4c4b-4611-44ab-9d6b-f44045953326" providerId="ADAL" clId="{4EADD713-A336-4287-8A5D-442FE2637DF3}" dt="2022-06-11T21:49:41.710" v="2903" actId="478"/>
          <ac:grpSpMkLst>
            <pc:docMk/>
            <pc:sldMk cId="2781982855" sldId="276"/>
            <ac:grpSpMk id="11" creationId="{623C188E-A123-4506-96F4-82A23F7836EC}"/>
          </ac:grpSpMkLst>
        </pc:grpChg>
        <pc:grpChg chg="add mod">
          <ac:chgData name="Amichai Ben David" userId="effe4c4b-4611-44ab-9d6b-f44045953326" providerId="ADAL" clId="{4EADD713-A336-4287-8A5D-442FE2637DF3}" dt="2022-06-11T21:49:41.958" v="2904"/>
          <ac:grpSpMkLst>
            <pc:docMk/>
            <pc:sldMk cId="2781982855" sldId="276"/>
            <ac:grpSpMk id="15" creationId="{A0714961-CA43-4EC1-9E5C-8C371183285C}"/>
          </ac:grpSpMkLst>
        </pc:grpChg>
      </pc:sldChg>
      <pc:sldChg chg="addSp delSp modSp mod">
        <pc:chgData name="Amichai Ben David" userId="effe4c4b-4611-44ab-9d6b-f44045953326" providerId="ADAL" clId="{4EADD713-A336-4287-8A5D-442FE2637DF3}" dt="2022-06-11T21:49:43.789" v="2906"/>
        <pc:sldMkLst>
          <pc:docMk/>
          <pc:sldMk cId="820842306" sldId="277"/>
        </pc:sldMkLst>
        <pc:spChg chg="mod">
          <ac:chgData name="Amichai Ben David" userId="effe4c4b-4611-44ab-9d6b-f44045953326" providerId="ADAL" clId="{4EADD713-A336-4287-8A5D-442FE2637DF3}" dt="2022-06-11T21:49:43.789" v="2906"/>
          <ac:spMkLst>
            <pc:docMk/>
            <pc:sldMk cId="820842306" sldId="277"/>
            <ac:spMk id="14" creationId="{883DBD10-1CAB-4D04-91DC-16325202F58C}"/>
          </ac:spMkLst>
        </pc:spChg>
        <pc:spChg chg="mod">
          <ac:chgData name="Amichai Ben David" userId="effe4c4b-4611-44ab-9d6b-f44045953326" providerId="ADAL" clId="{4EADD713-A336-4287-8A5D-442FE2637DF3}" dt="2022-06-11T21:49:43.789" v="2906"/>
          <ac:spMkLst>
            <pc:docMk/>
            <pc:sldMk cId="820842306" sldId="277"/>
            <ac:spMk id="16" creationId="{BA7219CF-FD35-40E1-920B-D35BD4C82C72}"/>
          </ac:spMkLst>
        </pc:spChg>
        <pc:grpChg chg="del">
          <ac:chgData name="Amichai Ben David" userId="effe4c4b-4611-44ab-9d6b-f44045953326" providerId="ADAL" clId="{4EADD713-A336-4287-8A5D-442FE2637DF3}" dt="2022-06-11T21:49:43.662" v="2905" actId="478"/>
          <ac:grpSpMkLst>
            <pc:docMk/>
            <pc:sldMk cId="820842306" sldId="277"/>
            <ac:grpSpMk id="8" creationId="{3C908E15-14CC-4552-B302-B90BCA497388}"/>
          </ac:grpSpMkLst>
        </pc:grpChg>
        <pc:grpChg chg="add mod">
          <ac:chgData name="Amichai Ben David" userId="effe4c4b-4611-44ab-9d6b-f44045953326" providerId="ADAL" clId="{4EADD713-A336-4287-8A5D-442FE2637DF3}" dt="2022-06-11T21:49:43.789" v="2906"/>
          <ac:grpSpMkLst>
            <pc:docMk/>
            <pc:sldMk cId="820842306" sldId="277"/>
            <ac:grpSpMk id="13" creationId="{E831F431-3E9A-4AB8-81C0-3B6194684E2B}"/>
          </ac:grpSpMkLst>
        </pc:grpChg>
      </pc:sldChg>
      <pc:sldChg chg="modSp mod">
        <pc:chgData name="Amichai Ben David" userId="effe4c4b-4611-44ab-9d6b-f44045953326" providerId="ADAL" clId="{4EADD713-A336-4287-8A5D-442FE2637DF3}" dt="2022-06-11T21:49:49.831" v="2943" actId="1037"/>
        <pc:sldMkLst>
          <pc:docMk/>
          <pc:sldMk cId="4251173603" sldId="278"/>
        </pc:sldMkLst>
        <pc:grpChg chg="mod">
          <ac:chgData name="Amichai Ben David" userId="effe4c4b-4611-44ab-9d6b-f44045953326" providerId="ADAL" clId="{4EADD713-A336-4287-8A5D-442FE2637DF3}" dt="2022-06-11T21:49:49.831" v="2943" actId="1037"/>
          <ac:grpSpMkLst>
            <pc:docMk/>
            <pc:sldMk cId="4251173603" sldId="278"/>
            <ac:grpSpMk id="15" creationId="{03E74303-3878-4F18-A4D2-820D539F2C13}"/>
          </ac:grpSpMkLst>
        </pc:grpChg>
      </pc:sldChg>
      <pc:sldChg chg="addSp delSp modSp mod">
        <pc:chgData name="Amichai Ben David" userId="effe4c4b-4611-44ab-9d6b-f44045953326" providerId="ADAL" clId="{4EADD713-A336-4287-8A5D-442FE2637DF3}" dt="2022-06-11T21:49:53.568" v="2945"/>
        <pc:sldMkLst>
          <pc:docMk/>
          <pc:sldMk cId="2886682759" sldId="279"/>
        </pc:sldMkLst>
        <pc:spChg chg="mod">
          <ac:chgData name="Amichai Ben David" userId="effe4c4b-4611-44ab-9d6b-f44045953326" providerId="ADAL" clId="{4EADD713-A336-4287-8A5D-442FE2637DF3}" dt="2022-06-11T21:49:53.568" v="2945"/>
          <ac:spMkLst>
            <pc:docMk/>
            <pc:sldMk cId="2886682759" sldId="279"/>
            <ac:spMk id="12" creationId="{CEB4F395-E655-49F4-82B4-A0E1AABBBAF1}"/>
          </ac:spMkLst>
        </pc:spChg>
        <pc:spChg chg="mod">
          <ac:chgData name="Amichai Ben David" userId="effe4c4b-4611-44ab-9d6b-f44045953326" providerId="ADAL" clId="{4EADD713-A336-4287-8A5D-442FE2637DF3}" dt="2022-06-11T21:49:53.568" v="2945"/>
          <ac:spMkLst>
            <pc:docMk/>
            <pc:sldMk cId="2886682759" sldId="279"/>
            <ac:spMk id="13" creationId="{54B1EFE6-75E4-4666-9DB2-CACCE202C87E}"/>
          </ac:spMkLst>
        </pc:spChg>
        <pc:grpChg chg="del">
          <ac:chgData name="Amichai Ben David" userId="effe4c4b-4611-44ab-9d6b-f44045953326" providerId="ADAL" clId="{4EADD713-A336-4287-8A5D-442FE2637DF3}" dt="2022-06-11T21:49:53.411" v="2944" actId="478"/>
          <ac:grpSpMkLst>
            <pc:docMk/>
            <pc:sldMk cId="2886682759" sldId="279"/>
            <ac:grpSpMk id="7" creationId="{2CE601D3-F1A4-443B-A166-520FA1F53983}"/>
          </ac:grpSpMkLst>
        </pc:grpChg>
        <pc:grpChg chg="add mod">
          <ac:chgData name="Amichai Ben David" userId="effe4c4b-4611-44ab-9d6b-f44045953326" providerId="ADAL" clId="{4EADD713-A336-4287-8A5D-442FE2637DF3}" dt="2022-06-11T21:49:53.568" v="2945"/>
          <ac:grpSpMkLst>
            <pc:docMk/>
            <pc:sldMk cId="2886682759" sldId="279"/>
            <ac:grpSpMk id="11" creationId="{6367F81D-8400-4861-B5E9-3D3618869CA1}"/>
          </ac:grpSpMkLst>
        </pc:grpChg>
      </pc:sldChg>
      <pc:sldChg chg="addSp delSp modSp mod">
        <pc:chgData name="Amichai Ben David" userId="effe4c4b-4611-44ab-9d6b-f44045953326" providerId="ADAL" clId="{4EADD713-A336-4287-8A5D-442FE2637DF3}" dt="2022-06-11T21:49:56.223" v="2947"/>
        <pc:sldMkLst>
          <pc:docMk/>
          <pc:sldMk cId="1856312297" sldId="280"/>
        </pc:sldMkLst>
        <pc:spChg chg="mod">
          <ac:chgData name="Amichai Ben David" userId="effe4c4b-4611-44ab-9d6b-f44045953326" providerId="ADAL" clId="{4EADD713-A336-4287-8A5D-442FE2637DF3}" dt="2022-06-11T21:49:56.223" v="2947"/>
          <ac:spMkLst>
            <pc:docMk/>
            <pc:sldMk cId="1856312297" sldId="280"/>
            <ac:spMk id="13" creationId="{1C2E64DB-8068-433E-9FAB-CFA44F043560}"/>
          </ac:spMkLst>
        </pc:spChg>
        <pc:spChg chg="mod">
          <ac:chgData name="Amichai Ben David" userId="effe4c4b-4611-44ab-9d6b-f44045953326" providerId="ADAL" clId="{4EADD713-A336-4287-8A5D-442FE2637DF3}" dt="2022-06-11T21:49:56.223" v="2947"/>
          <ac:spMkLst>
            <pc:docMk/>
            <pc:sldMk cId="1856312297" sldId="280"/>
            <ac:spMk id="14" creationId="{1E6973C5-9F8C-4CFA-B233-19179452A325}"/>
          </ac:spMkLst>
        </pc:spChg>
        <pc:grpChg chg="del">
          <ac:chgData name="Amichai Ben David" userId="effe4c4b-4611-44ab-9d6b-f44045953326" providerId="ADAL" clId="{4EADD713-A336-4287-8A5D-442FE2637DF3}" dt="2022-06-11T21:49:56.107" v="2946" actId="478"/>
          <ac:grpSpMkLst>
            <pc:docMk/>
            <pc:sldMk cId="1856312297" sldId="280"/>
            <ac:grpSpMk id="7" creationId="{B350BEBE-A572-4D2B-ADF0-5BDCD3569495}"/>
          </ac:grpSpMkLst>
        </pc:grpChg>
        <pc:grpChg chg="add mod">
          <ac:chgData name="Amichai Ben David" userId="effe4c4b-4611-44ab-9d6b-f44045953326" providerId="ADAL" clId="{4EADD713-A336-4287-8A5D-442FE2637DF3}" dt="2022-06-11T21:49:56.223" v="2947"/>
          <ac:grpSpMkLst>
            <pc:docMk/>
            <pc:sldMk cId="1856312297" sldId="280"/>
            <ac:grpSpMk id="12" creationId="{ED75A917-D666-4987-A8C5-03BDEA08D6D7}"/>
          </ac:grpSpMkLst>
        </pc:grpChg>
      </pc:sldChg>
      <pc:sldChg chg="addSp delSp modSp mod">
        <pc:chgData name="Amichai Ben David" userId="effe4c4b-4611-44ab-9d6b-f44045953326" providerId="ADAL" clId="{4EADD713-A336-4287-8A5D-442FE2637DF3}" dt="2022-06-11T21:49:58.421" v="2949"/>
        <pc:sldMkLst>
          <pc:docMk/>
          <pc:sldMk cId="2609378638" sldId="281"/>
        </pc:sldMkLst>
        <pc:spChg chg="mod">
          <ac:chgData name="Amichai Ben David" userId="effe4c4b-4611-44ab-9d6b-f44045953326" providerId="ADAL" clId="{4EADD713-A336-4287-8A5D-442FE2637DF3}" dt="2022-06-11T21:49:58.421" v="2949"/>
          <ac:spMkLst>
            <pc:docMk/>
            <pc:sldMk cId="2609378638" sldId="281"/>
            <ac:spMk id="17" creationId="{CE382343-DD74-47F9-A86D-8E7E138760CB}"/>
          </ac:spMkLst>
        </pc:spChg>
        <pc:spChg chg="mod">
          <ac:chgData name="Amichai Ben David" userId="effe4c4b-4611-44ab-9d6b-f44045953326" providerId="ADAL" clId="{4EADD713-A336-4287-8A5D-442FE2637DF3}" dt="2022-06-11T21:49:58.421" v="2949"/>
          <ac:spMkLst>
            <pc:docMk/>
            <pc:sldMk cId="2609378638" sldId="281"/>
            <ac:spMk id="18" creationId="{0F0FE844-7D58-49C7-B7BA-52DE952EEB6E}"/>
          </ac:spMkLst>
        </pc:spChg>
        <pc:grpChg chg="del">
          <ac:chgData name="Amichai Ben David" userId="effe4c4b-4611-44ab-9d6b-f44045953326" providerId="ADAL" clId="{4EADD713-A336-4287-8A5D-442FE2637DF3}" dt="2022-06-11T21:49:58.297" v="2948" actId="478"/>
          <ac:grpSpMkLst>
            <pc:docMk/>
            <pc:sldMk cId="2609378638" sldId="281"/>
            <ac:grpSpMk id="12" creationId="{E580A67B-2562-4855-BCAE-90E5059E03A5}"/>
          </ac:grpSpMkLst>
        </pc:grpChg>
        <pc:grpChg chg="add mod">
          <ac:chgData name="Amichai Ben David" userId="effe4c4b-4611-44ab-9d6b-f44045953326" providerId="ADAL" clId="{4EADD713-A336-4287-8A5D-442FE2637DF3}" dt="2022-06-11T21:49:58.421" v="2949"/>
          <ac:grpSpMkLst>
            <pc:docMk/>
            <pc:sldMk cId="2609378638" sldId="281"/>
            <ac:grpSpMk id="16" creationId="{7399212C-5A97-48D8-B420-05560EFF66CF}"/>
          </ac:grpSpMkLst>
        </pc:grpChg>
      </pc:sldChg>
      <pc:sldChg chg="addSp delSp modSp mod">
        <pc:chgData name="Amichai Ben David" userId="effe4c4b-4611-44ab-9d6b-f44045953326" providerId="ADAL" clId="{4EADD713-A336-4287-8A5D-442FE2637DF3}" dt="2022-06-11T21:50:19.899" v="3025" actId="1037"/>
        <pc:sldMkLst>
          <pc:docMk/>
          <pc:sldMk cId="2452868594" sldId="282"/>
        </pc:sldMkLst>
        <pc:spChg chg="add del mod">
          <ac:chgData name="Amichai Ben David" userId="effe4c4b-4611-44ab-9d6b-f44045953326" providerId="ADAL" clId="{4EADD713-A336-4287-8A5D-442FE2637DF3}" dt="2022-06-11T21:25:30.977" v="2077" actId="20577"/>
          <ac:spMkLst>
            <pc:docMk/>
            <pc:sldMk cId="2452868594" sldId="282"/>
            <ac:spMk id="3" creationId="{BC431193-FD3B-4B64-B180-06ABD0368066}"/>
          </ac:spMkLst>
        </pc:spChg>
        <pc:spChg chg="mod">
          <ac:chgData name="Amichai Ben David" userId="effe4c4b-4611-44ab-9d6b-f44045953326" providerId="ADAL" clId="{4EADD713-A336-4287-8A5D-442FE2637DF3}" dt="2022-06-11T21:24:30.454" v="2063" actId="20577"/>
          <ac:spMkLst>
            <pc:docMk/>
            <pc:sldMk cId="2452868594" sldId="282"/>
            <ac:spMk id="9" creationId="{0F619034-A166-485C-B797-302CEFE01F8F}"/>
          </ac:spMkLst>
        </pc:spChg>
        <pc:spChg chg="del mod">
          <ac:chgData name="Amichai Ben David" userId="effe4c4b-4611-44ab-9d6b-f44045953326" providerId="ADAL" clId="{4EADD713-A336-4287-8A5D-442FE2637DF3}" dt="2022-06-11T21:00:37.073" v="462" actId="478"/>
          <ac:spMkLst>
            <pc:docMk/>
            <pc:sldMk cId="2452868594" sldId="282"/>
            <ac:spMk id="10" creationId="{95967843-8326-4D2D-AF17-399262689336}"/>
          </ac:spMkLst>
        </pc:spChg>
        <pc:spChg chg="del mod">
          <ac:chgData name="Amichai Ben David" userId="effe4c4b-4611-44ab-9d6b-f44045953326" providerId="ADAL" clId="{4EADD713-A336-4287-8A5D-442FE2637DF3}" dt="2022-06-11T21:00:25.594" v="456" actId="478"/>
          <ac:spMkLst>
            <pc:docMk/>
            <pc:sldMk cId="2452868594" sldId="282"/>
            <ac:spMk id="19" creationId="{2E02C51E-0618-4198-A200-2B003074F5FB}"/>
          </ac:spMkLst>
        </pc:spChg>
        <pc:grpChg chg="mod">
          <ac:chgData name="Amichai Ben David" userId="effe4c4b-4611-44ab-9d6b-f44045953326" providerId="ADAL" clId="{4EADD713-A336-4287-8A5D-442FE2637DF3}" dt="2022-06-11T21:50:19.899" v="3025" actId="1037"/>
          <ac:grpSpMkLst>
            <pc:docMk/>
            <pc:sldMk cId="2452868594" sldId="282"/>
            <ac:grpSpMk id="12" creationId="{E580A67B-2562-4855-BCAE-90E5059E03A5}"/>
          </ac:grpSpMkLst>
        </pc:grpChg>
      </pc:sldChg>
      <pc:sldChg chg="modSp mod ord">
        <pc:chgData name="Amichai Ben David" userId="effe4c4b-4611-44ab-9d6b-f44045953326" providerId="ADAL" clId="{4EADD713-A336-4287-8A5D-442FE2637DF3}" dt="2022-06-11T21:50:12.193" v="2994" actId="1037"/>
        <pc:sldMkLst>
          <pc:docMk/>
          <pc:sldMk cId="2455255565" sldId="283"/>
        </pc:sldMkLst>
        <pc:spChg chg="mod">
          <ac:chgData name="Amichai Ben David" userId="effe4c4b-4611-44ab-9d6b-f44045953326" providerId="ADAL" clId="{4EADD713-A336-4287-8A5D-442FE2637DF3}" dt="2022-06-11T21:10:56.923" v="1190" actId="20577"/>
          <ac:spMkLst>
            <pc:docMk/>
            <pc:sldMk cId="2455255565" sldId="283"/>
            <ac:spMk id="9" creationId="{0F619034-A166-485C-B797-302CEFE01F8F}"/>
          </ac:spMkLst>
        </pc:spChg>
        <pc:spChg chg="mod">
          <ac:chgData name="Amichai Ben David" userId="effe4c4b-4611-44ab-9d6b-f44045953326" providerId="ADAL" clId="{4EADD713-A336-4287-8A5D-442FE2637DF3}" dt="2022-06-11T21:29:52.924" v="2365" actId="20577"/>
          <ac:spMkLst>
            <pc:docMk/>
            <pc:sldMk cId="2455255565" sldId="283"/>
            <ac:spMk id="10" creationId="{95967843-8326-4D2D-AF17-399262689336}"/>
          </ac:spMkLst>
        </pc:spChg>
        <pc:grpChg chg="mod">
          <ac:chgData name="Amichai Ben David" userId="effe4c4b-4611-44ab-9d6b-f44045953326" providerId="ADAL" clId="{4EADD713-A336-4287-8A5D-442FE2637DF3}" dt="2022-06-11T21:50:12.193" v="2994" actId="1037"/>
          <ac:grpSpMkLst>
            <pc:docMk/>
            <pc:sldMk cId="2455255565" sldId="283"/>
            <ac:grpSpMk id="12" creationId="{E580A67B-2562-4855-BCAE-90E5059E03A5}"/>
          </ac:grpSpMkLst>
        </pc:grpChg>
      </pc:sldChg>
      <pc:sldChg chg="delSp modSp new mod ord">
        <pc:chgData name="Amichai Ben David" userId="effe4c4b-4611-44ab-9d6b-f44045953326" providerId="ADAL" clId="{4EADD713-A336-4287-8A5D-442FE2637DF3}" dt="2022-06-11T21:46:59.173" v="2669"/>
        <pc:sldMkLst>
          <pc:docMk/>
          <pc:sldMk cId="4194933930" sldId="284"/>
        </pc:sldMkLst>
        <pc:spChg chg="mod">
          <ac:chgData name="Amichai Ben David" userId="effe4c4b-4611-44ab-9d6b-f44045953326" providerId="ADAL" clId="{4EADD713-A336-4287-8A5D-442FE2637DF3}" dt="2022-06-11T21:24:23.485" v="2059" actId="1076"/>
          <ac:spMkLst>
            <pc:docMk/>
            <pc:sldMk cId="4194933930" sldId="284"/>
            <ac:spMk id="2" creationId="{6898155F-4906-45A7-B1E2-8B57C6BA9A18}"/>
          </ac:spMkLst>
        </pc:spChg>
        <pc:spChg chg="del">
          <ac:chgData name="Amichai Ben David" userId="effe4c4b-4611-44ab-9d6b-f44045953326" providerId="ADAL" clId="{4EADD713-A336-4287-8A5D-442FE2637DF3}" dt="2022-06-11T21:24:08.495" v="2047" actId="478"/>
          <ac:spMkLst>
            <pc:docMk/>
            <pc:sldMk cId="4194933930" sldId="284"/>
            <ac:spMk id="3" creationId="{5D4351E1-A2E3-4919-9C58-79B825504009}"/>
          </ac:spMkLst>
        </pc:spChg>
      </pc:sldChg>
      <pc:sldChg chg="addSp modSp new mod">
        <pc:chgData name="Amichai Ben David" userId="effe4c4b-4611-44ab-9d6b-f44045953326" providerId="ADAL" clId="{4EADD713-A336-4287-8A5D-442FE2637DF3}" dt="2022-06-11T21:55:26.790" v="3315" actId="20577"/>
        <pc:sldMkLst>
          <pc:docMk/>
          <pc:sldMk cId="3655260137" sldId="285"/>
        </pc:sldMkLst>
        <pc:spChg chg="mod">
          <ac:chgData name="Amichai Ben David" userId="effe4c4b-4611-44ab-9d6b-f44045953326" providerId="ADAL" clId="{4EADD713-A336-4287-8A5D-442FE2637DF3}" dt="2022-06-11T21:47:05.176" v="2683" actId="20577"/>
          <ac:spMkLst>
            <pc:docMk/>
            <pc:sldMk cId="3655260137" sldId="285"/>
            <ac:spMk id="2" creationId="{A698A98F-C101-4181-88D1-F5764EE2D93D}"/>
          </ac:spMkLst>
        </pc:spChg>
        <pc:spChg chg="mod">
          <ac:chgData name="Amichai Ben David" userId="effe4c4b-4611-44ab-9d6b-f44045953326" providerId="ADAL" clId="{4EADD713-A336-4287-8A5D-442FE2637DF3}" dt="2022-06-11T21:55:26.790" v="3315" actId="20577"/>
          <ac:spMkLst>
            <pc:docMk/>
            <pc:sldMk cId="3655260137" sldId="285"/>
            <ac:spMk id="3" creationId="{32A54428-B084-4A68-9298-47B483B959FA}"/>
          </ac:spMkLst>
        </pc:spChg>
        <pc:spChg chg="mod">
          <ac:chgData name="Amichai Ben David" userId="effe4c4b-4611-44ab-9d6b-f44045953326" providerId="ADAL" clId="{4EADD713-A336-4287-8A5D-442FE2637DF3}" dt="2022-06-11T21:50:27.632" v="3026"/>
          <ac:spMkLst>
            <pc:docMk/>
            <pc:sldMk cId="3655260137" sldId="285"/>
            <ac:spMk id="6" creationId="{F6CDC510-70E4-4537-A227-A48DBEC564C3}"/>
          </ac:spMkLst>
        </pc:spChg>
        <pc:spChg chg="mod">
          <ac:chgData name="Amichai Ben David" userId="effe4c4b-4611-44ab-9d6b-f44045953326" providerId="ADAL" clId="{4EADD713-A336-4287-8A5D-442FE2637DF3}" dt="2022-06-11T21:50:34.466" v="3038" actId="404"/>
          <ac:spMkLst>
            <pc:docMk/>
            <pc:sldMk cId="3655260137" sldId="285"/>
            <ac:spMk id="7" creationId="{4729DB33-F3A1-4930-B434-970F56EC14BE}"/>
          </ac:spMkLst>
        </pc:spChg>
        <pc:grpChg chg="add mod">
          <ac:chgData name="Amichai Ben David" userId="effe4c4b-4611-44ab-9d6b-f44045953326" providerId="ADAL" clId="{4EADD713-A336-4287-8A5D-442FE2637DF3}" dt="2022-06-11T21:50:40.598" v="3087" actId="1037"/>
          <ac:grpSpMkLst>
            <pc:docMk/>
            <pc:sldMk cId="3655260137" sldId="285"/>
            <ac:grpSpMk id="5" creationId="{6CADB4D5-B62E-4A7B-A82A-844AB59AF118}"/>
          </ac:grpSpMkLst>
        </pc:grpChg>
      </pc:sldChg>
      <pc:sldChg chg="modSp new del mod">
        <pc:chgData name="Amichai Ben David" userId="effe4c4b-4611-44ab-9d6b-f44045953326" providerId="ADAL" clId="{4EADD713-A336-4287-8A5D-442FE2637DF3}" dt="2022-06-12T10:58:46.971" v="3954" actId="47"/>
        <pc:sldMkLst>
          <pc:docMk/>
          <pc:sldMk cId="4215987350" sldId="286"/>
        </pc:sldMkLst>
        <pc:spChg chg="mod">
          <ac:chgData name="Amichai Ben David" userId="effe4c4b-4611-44ab-9d6b-f44045953326" providerId="ADAL" clId="{4EADD713-A336-4287-8A5D-442FE2637DF3}" dt="2022-06-11T21:28:26.526" v="2180" actId="14100"/>
          <ac:spMkLst>
            <pc:docMk/>
            <pc:sldMk cId="4215987350" sldId="286"/>
            <ac:spMk id="2" creationId="{66D79273-CC64-4406-8C0A-3C6E109835AD}"/>
          </ac:spMkLst>
        </pc:spChg>
        <pc:spChg chg="mod">
          <ac:chgData name="Amichai Ben David" userId="effe4c4b-4611-44ab-9d6b-f44045953326" providerId="ADAL" clId="{4EADD713-A336-4287-8A5D-442FE2637DF3}" dt="2022-06-11T22:27:59.195" v="3862" actId="313"/>
          <ac:spMkLst>
            <pc:docMk/>
            <pc:sldMk cId="4215987350" sldId="286"/>
            <ac:spMk id="3" creationId="{B79E4005-735B-48A9-82FB-51C89B00147F}"/>
          </ac:spMkLst>
        </pc:spChg>
      </pc:sldChg>
      <pc:sldChg chg="modSp add mod">
        <pc:chgData name="Amichai Ben David" userId="effe4c4b-4611-44ab-9d6b-f44045953326" providerId="ADAL" clId="{4EADD713-A336-4287-8A5D-442FE2637DF3}" dt="2022-06-11T21:55:04.492" v="3303" actId="115"/>
        <pc:sldMkLst>
          <pc:docMk/>
          <pc:sldMk cId="732290585" sldId="287"/>
        </pc:sldMkLst>
        <pc:spChg chg="mod">
          <ac:chgData name="Amichai Ben David" userId="effe4c4b-4611-44ab-9d6b-f44045953326" providerId="ADAL" clId="{4EADD713-A336-4287-8A5D-442FE2637DF3}" dt="2022-06-11T21:55:04.492" v="3303" actId="115"/>
          <ac:spMkLst>
            <pc:docMk/>
            <pc:sldMk cId="732290585" sldId="287"/>
            <ac:spMk id="3" creationId="{32A54428-B084-4A68-9298-47B483B959FA}"/>
          </ac:spMkLst>
        </pc:spChg>
      </pc:sldChg>
      <pc:sldChg chg="modSp add mod">
        <pc:chgData name="Amichai Ben David" userId="effe4c4b-4611-44ab-9d6b-f44045953326" providerId="ADAL" clId="{4EADD713-A336-4287-8A5D-442FE2637DF3}" dt="2022-06-11T22:07:37.664" v="3482" actId="33524"/>
        <pc:sldMkLst>
          <pc:docMk/>
          <pc:sldMk cId="4172278173" sldId="288"/>
        </pc:sldMkLst>
        <pc:spChg chg="mod">
          <ac:chgData name="Amichai Ben David" userId="effe4c4b-4611-44ab-9d6b-f44045953326" providerId="ADAL" clId="{4EADD713-A336-4287-8A5D-442FE2637DF3}" dt="2022-06-11T22:07:37.664" v="3482" actId="33524"/>
          <ac:spMkLst>
            <pc:docMk/>
            <pc:sldMk cId="4172278173" sldId="288"/>
            <ac:spMk id="3" creationId="{32A54428-B084-4A68-9298-47B483B959FA}"/>
          </ac:spMkLst>
        </pc:spChg>
      </pc:sldChg>
      <pc:sldChg chg="addSp modSp add mod">
        <pc:chgData name="Amichai Ben David" userId="effe4c4b-4611-44ab-9d6b-f44045953326" providerId="ADAL" clId="{4EADD713-A336-4287-8A5D-442FE2637DF3}" dt="2022-06-11T22:14:13.585" v="3598" actId="20577"/>
        <pc:sldMkLst>
          <pc:docMk/>
          <pc:sldMk cId="2648199192" sldId="289"/>
        </pc:sldMkLst>
        <pc:spChg chg="mod">
          <ac:chgData name="Amichai Ben David" userId="effe4c4b-4611-44ab-9d6b-f44045953326" providerId="ADAL" clId="{4EADD713-A336-4287-8A5D-442FE2637DF3}" dt="2022-06-11T22:14:13.585" v="3598" actId="20577"/>
          <ac:spMkLst>
            <pc:docMk/>
            <pc:sldMk cId="2648199192" sldId="289"/>
            <ac:spMk id="3" creationId="{32A54428-B084-4A68-9298-47B483B959FA}"/>
          </ac:spMkLst>
        </pc:spChg>
        <pc:spChg chg="add mod">
          <ac:chgData name="Amichai Ben David" userId="effe4c4b-4611-44ab-9d6b-f44045953326" providerId="ADAL" clId="{4EADD713-A336-4287-8A5D-442FE2637DF3}" dt="2022-06-11T22:14:08.393" v="3597" actId="313"/>
          <ac:spMkLst>
            <pc:docMk/>
            <pc:sldMk cId="2648199192" sldId="289"/>
            <ac:spMk id="14" creationId="{7F007234-9091-455D-8483-4A2E65F3849F}"/>
          </ac:spMkLst>
        </pc:spChg>
        <pc:cxnChg chg="add">
          <ac:chgData name="Amichai Ben David" userId="effe4c4b-4611-44ab-9d6b-f44045953326" providerId="ADAL" clId="{4EADD713-A336-4287-8A5D-442FE2637DF3}" dt="2022-06-11T22:08:47.849" v="3505" actId="11529"/>
          <ac:cxnSpMkLst>
            <pc:docMk/>
            <pc:sldMk cId="2648199192" sldId="289"/>
            <ac:cxnSpMk id="9" creationId="{9B7706D9-0829-4C12-A1D5-17C70957665F}"/>
          </ac:cxnSpMkLst>
        </pc:cxnChg>
        <pc:cxnChg chg="add mod">
          <ac:chgData name="Amichai Ben David" userId="effe4c4b-4611-44ab-9d6b-f44045953326" providerId="ADAL" clId="{4EADD713-A336-4287-8A5D-442FE2637DF3}" dt="2022-06-11T22:08:54.426" v="3509" actId="14100"/>
          <ac:cxnSpMkLst>
            <pc:docMk/>
            <pc:sldMk cId="2648199192" sldId="289"/>
            <ac:cxnSpMk id="10" creationId="{8E9D4ACB-5A10-4F1B-A82F-5CA3D51E9352}"/>
          </ac:cxnSpMkLst>
        </pc:cxnChg>
      </pc:sldChg>
      <pc:sldChg chg="addSp modSp add mod">
        <pc:chgData name="Amichai Ben David" userId="effe4c4b-4611-44ab-9d6b-f44045953326" providerId="ADAL" clId="{4EADD713-A336-4287-8A5D-442FE2637DF3}" dt="2022-06-11T22:14:16.289" v="3599" actId="20577"/>
        <pc:sldMkLst>
          <pc:docMk/>
          <pc:sldMk cId="2361446565" sldId="290"/>
        </pc:sldMkLst>
        <pc:spChg chg="mod">
          <ac:chgData name="Amichai Ben David" userId="effe4c4b-4611-44ab-9d6b-f44045953326" providerId="ADAL" clId="{4EADD713-A336-4287-8A5D-442FE2637DF3}" dt="2022-06-11T22:14:16.289" v="3599" actId="20577"/>
          <ac:spMkLst>
            <pc:docMk/>
            <pc:sldMk cId="2361446565" sldId="290"/>
            <ac:spMk id="3" creationId="{32A54428-B084-4A68-9298-47B483B959FA}"/>
          </ac:spMkLst>
        </pc:spChg>
        <pc:spChg chg="add mod">
          <ac:chgData name="Amichai Ben David" userId="effe4c4b-4611-44ab-9d6b-f44045953326" providerId="ADAL" clId="{4EADD713-A336-4287-8A5D-442FE2637DF3}" dt="2022-06-11T22:14:06.732" v="3596" actId="313"/>
          <ac:spMkLst>
            <pc:docMk/>
            <pc:sldMk cId="2361446565" sldId="290"/>
            <ac:spMk id="10" creationId="{180504BF-11EA-40E9-AA4A-786C60D985EA}"/>
          </ac:spMkLst>
        </pc:spChg>
        <pc:cxnChg chg="add mod">
          <ac:chgData name="Amichai Ben David" userId="effe4c4b-4611-44ab-9d6b-f44045953326" providerId="ADAL" clId="{4EADD713-A336-4287-8A5D-442FE2637DF3}" dt="2022-06-11T22:09:07.395" v="3520"/>
          <ac:cxnSpMkLst>
            <pc:docMk/>
            <pc:sldMk cId="2361446565" sldId="290"/>
            <ac:cxnSpMk id="8" creationId="{92595DAD-C839-4F59-B77D-CC27AEEEB87C}"/>
          </ac:cxnSpMkLst>
        </pc:cxnChg>
        <pc:cxnChg chg="add mod">
          <ac:chgData name="Amichai Ben David" userId="effe4c4b-4611-44ab-9d6b-f44045953326" providerId="ADAL" clId="{4EADD713-A336-4287-8A5D-442FE2637DF3}" dt="2022-06-11T22:09:07.395" v="3520"/>
          <ac:cxnSpMkLst>
            <pc:docMk/>
            <pc:sldMk cId="2361446565" sldId="290"/>
            <ac:cxnSpMk id="9" creationId="{FD68C932-B0D8-437C-9FEB-AE48B00503C6}"/>
          </ac:cxnSpMkLst>
        </pc:cxnChg>
      </pc:sldChg>
      <pc:sldChg chg="addSp delSp modSp add mod">
        <pc:chgData name="Amichai Ben David" userId="effe4c4b-4611-44ab-9d6b-f44045953326" providerId="ADAL" clId="{4EADD713-A336-4287-8A5D-442FE2637DF3}" dt="2022-06-11T22:16:33.063" v="3689" actId="14100"/>
        <pc:sldMkLst>
          <pc:docMk/>
          <pc:sldMk cId="3223632495" sldId="291"/>
        </pc:sldMkLst>
        <pc:spChg chg="mod">
          <ac:chgData name="Amichai Ben David" userId="effe4c4b-4611-44ab-9d6b-f44045953326" providerId="ADAL" clId="{4EADD713-A336-4287-8A5D-442FE2637DF3}" dt="2022-06-11T22:15:17.717" v="3627" actId="20577"/>
          <ac:spMkLst>
            <pc:docMk/>
            <pc:sldMk cId="3223632495" sldId="291"/>
            <ac:spMk id="3" creationId="{32A54428-B084-4A68-9298-47B483B959FA}"/>
          </ac:spMkLst>
        </pc:spChg>
        <pc:spChg chg="del">
          <ac:chgData name="Amichai Ben David" userId="effe4c4b-4611-44ab-9d6b-f44045953326" providerId="ADAL" clId="{4EADD713-A336-4287-8A5D-442FE2637DF3}" dt="2022-06-11T22:11:02.575" v="3579" actId="478"/>
          <ac:spMkLst>
            <pc:docMk/>
            <pc:sldMk cId="3223632495" sldId="291"/>
            <ac:spMk id="10" creationId="{180504BF-11EA-40E9-AA4A-786C60D985EA}"/>
          </ac:spMkLst>
        </pc:spChg>
        <pc:spChg chg="add mod">
          <ac:chgData name="Amichai Ben David" userId="effe4c4b-4611-44ab-9d6b-f44045953326" providerId="ADAL" clId="{4EADD713-A336-4287-8A5D-442FE2637DF3}" dt="2022-06-11T22:16:00.628" v="3663" actId="1076"/>
          <ac:spMkLst>
            <pc:docMk/>
            <pc:sldMk cId="3223632495" sldId="291"/>
            <ac:spMk id="13" creationId="{9EBCFECA-5765-4A97-BDF5-09326218C8B5}"/>
          </ac:spMkLst>
        </pc:spChg>
        <pc:spChg chg="add mod">
          <ac:chgData name="Amichai Ben David" userId="effe4c4b-4611-44ab-9d6b-f44045953326" providerId="ADAL" clId="{4EADD713-A336-4287-8A5D-442FE2637DF3}" dt="2022-06-11T22:16:30.197" v="3688" actId="1076"/>
          <ac:spMkLst>
            <pc:docMk/>
            <pc:sldMk cId="3223632495" sldId="291"/>
            <ac:spMk id="16" creationId="{D59893A9-8E9B-426B-A54D-D054DC995ED7}"/>
          </ac:spMkLst>
        </pc:spChg>
        <pc:cxnChg chg="del">
          <ac:chgData name="Amichai Ben David" userId="effe4c4b-4611-44ab-9d6b-f44045953326" providerId="ADAL" clId="{4EADD713-A336-4287-8A5D-442FE2637DF3}" dt="2022-06-11T22:11:01.275" v="3578" actId="478"/>
          <ac:cxnSpMkLst>
            <pc:docMk/>
            <pc:sldMk cId="3223632495" sldId="291"/>
            <ac:cxnSpMk id="8" creationId="{92595DAD-C839-4F59-B77D-CC27AEEEB87C}"/>
          </ac:cxnSpMkLst>
        </pc:cxnChg>
        <pc:cxnChg chg="del">
          <ac:chgData name="Amichai Ben David" userId="effe4c4b-4611-44ab-9d6b-f44045953326" providerId="ADAL" clId="{4EADD713-A336-4287-8A5D-442FE2637DF3}" dt="2022-06-11T22:11:00.994" v="3577" actId="478"/>
          <ac:cxnSpMkLst>
            <pc:docMk/>
            <pc:sldMk cId="3223632495" sldId="291"/>
            <ac:cxnSpMk id="9" creationId="{FD68C932-B0D8-437C-9FEB-AE48B00503C6}"/>
          </ac:cxnSpMkLst>
        </pc:cxnChg>
        <pc:cxnChg chg="add mod">
          <ac:chgData name="Amichai Ben David" userId="effe4c4b-4611-44ab-9d6b-f44045953326" providerId="ADAL" clId="{4EADD713-A336-4287-8A5D-442FE2637DF3}" dt="2022-06-11T22:16:03.549" v="3664" actId="14100"/>
          <ac:cxnSpMkLst>
            <pc:docMk/>
            <pc:sldMk cId="3223632495" sldId="291"/>
            <ac:cxnSpMk id="11" creationId="{D5D70BF2-58F0-4E4C-B16B-6A4759FE0919}"/>
          </ac:cxnSpMkLst>
        </pc:cxnChg>
        <pc:cxnChg chg="add mod">
          <ac:chgData name="Amichai Ben David" userId="effe4c4b-4611-44ab-9d6b-f44045953326" providerId="ADAL" clId="{4EADD713-A336-4287-8A5D-442FE2637DF3}" dt="2022-06-11T22:16:33.063" v="3689" actId="14100"/>
          <ac:cxnSpMkLst>
            <pc:docMk/>
            <pc:sldMk cId="3223632495" sldId="291"/>
            <ac:cxnSpMk id="12" creationId="{6197FD74-469C-4223-B133-7E7843769CA5}"/>
          </ac:cxnSpMkLst>
        </pc:cxnChg>
      </pc:sldChg>
      <pc:sldChg chg="add del">
        <pc:chgData name="Amichai Ben David" userId="effe4c4b-4611-44ab-9d6b-f44045953326" providerId="ADAL" clId="{4EADD713-A336-4287-8A5D-442FE2637DF3}" dt="2022-06-11T22:10:06.722" v="3523" actId="47"/>
        <pc:sldMkLst>
          <pc:docMk/>
          <pc:sldMk cId="4002311832" sldId="291"/>
        </pc:sldMkLst>
      </pc:sldChg>
      <pc:sldMasterChg chg="modSldLayout">
        <pc:chgData name="Amichai Ben David" userId="effe4c4b-4611-44ab-9d6b-f44045953326" providerId="ADAL" clId="{4EADD713-A336-4287-8A5D-442FE2637DF3}" dt="2022-06-11T21:48:29.784" v="2720" actId="404"/>
        <pc:sldMasterMkLst>
          <pc:docMk/>
          <pc:sldMasterMk cId="4042673005" sldId="2147483784"/>
        </pc:sldMasterMkLst>
        <pc:sldLayoutChg chg="modSp mod">
          <pc:chgData name="Amichai Ben David" userId="effe4c4b-4611-44ab-9d6b-f44045953326" providerId="ADAL" clId="{4EADD713-A336-4287-8A5D-442FE2637DF3}" dt="2022-06-11T21:48:29.784" v="2720" actId="404"/>
          <pc:sldLayoutMkLst>
            <pc:docMk/>
            <pc:sldMasterMk cId="4042673005" sldId="2147483784"/>
            <pc:sldLayoutMk cId="3153090714" sldId="2147483786"/>
          </pc:sldLayoutMkLst>
          <pc:graphicFrameChg chg="mod modGraphic">
            <ac:chgData name="Amichai Ben David" userId="effe4c4b-4611-44ab-9d6b-f44045953326" providerId="ADAL" clId="{4EADD713-A336-4287-8A5D-442FE2637DF3}" dt="2022-06-11T21:48:29.784" v="2720" actId="404"/>
            <ac:graphicFrameMkLst>
              <pc:docMk/>
              <pc:sldMasterMk cId="4042673005" sldId="2147483784"/>
              <pc:sldLayoutMk cId="3153090714" sldId="2147483786"/>
              <ac:graphicFrameMk id="37" creationId="{50609E01-29A7-4CBA-96AB-55A1C11AAFE1}"/>
            </ac:graphicFrameMkLst>
          </pc:graphicFrameChg>
        </pc:sldLayoutChg>
      </pc:sldMasterChg>
    </pc:docChg>
  </pc:docChgLst>
  <pc:docChgLst>
    <pc:chgData name="Amichai Ben David" userId="effe4c4b-4611-44ab-9d6b-f44045953326" providerId="ADAL" clId="{2C3E6AE7-7CF3-4FBF-80BA-6070A6577410}"/>
    <pc:docChg chg="undo custSel addSld delSld modSld sldOrd">
      <pc:chgData name="Amichai Ben David" userId="effe4c4b-4611-44ab-9d6b-f44045953326" providerId="ADAL" clId="{2C3E6AE7-7CF3-4FBF-80BA-6070A6577410}" dt="2022-05-31T14:44:50.957" v="7056" actId="1076"/>
      <pc:docMkLst>
        <pc:docMk/>
      </pc:docMkLst>
      <pc:sldChg chg="addSp modSp mod">
        <pc:chgData name="Amichai Ben David" userId="effe4c4b-4611-44ab-9d6b-f44045953326" providerId="ADAL" clId="{2C3E6AE7-7CF3-4FBF-80BA-6070A6577410}" dt="2022-05-31T10:31:30.430" v="1042" actId="1076"/>
        <pc:sldMkLst>
          <pc:docMk/>
          <pc:sldMk cId="3037430684" sldId="259"/>
        </pc:sldMkLst>
        <pc:spChg chg="mod">
          <ac:chgData name="Amichai Ben David" userId="effe4c4b-4611-44ab-9d6b-f44045953326" providerId="ADAL" clId="{2C3E6AE7-7CF3-4FBF-80BA-6070A6577410}" dt="2022-05-31T08:43:37.080" v="202" actId="14100"/>
          <ac:spMkLst>
            <pc:docMk/>
            <pc:sldMk cId="3037430684" sldId="259"/>
            <ac:spMk id="3" creationId="{E9EE28C3-1032-4FEE-AF92-642FC3551C7D}"/>
          </ac:spMkLst>
        </pc:spChg>
        <pc:picChg chg="add mod">
          <ac:chgData name="Amichai Ben David" userId="effe4c4b-4611-44ab-9d6b-f44045953326" providerId="ADAL" clId="{2C3E6AE7-7CF3-4FBF-80BA-6070A6577410}" dt="2022-05-31T10:31:30.430" v="1042" actId="1076"/>
          <ac:picMkLst>
            <pc:docMk/>
            <pc:sldMk cId="3037430684" sldId="259"/>
            <ac:picMk id="6" creationId="{5706CB21-F99B-4A23-913B-0181751C9901}"/>
          </ac:picMkLst>
        </pc:picChg>
      </pc:sldChg>
      <pc:sldChg chg="addSp delSp modSp mod">
        <pc:chgData name="Amichai Ben David" userId="effe4c4b-4611-44ab-9d6b-f44045953326" providerId="ADAL" clId="{2C3E6AE7-7CF3-4FBF-80BA-6070A6577410}" dt="2022-05-31T12:14:09.269" v="3649" actId="20577"/>
        <pc:sldMkLst>
          <pc:docMk/>
          <pc:sldMk cId="2343769711" sldId="260"/>
        </pc:sldMkLst>
        <pc:spChg chg="mod">
          <ac:chgData name="Amichai Ben David" userId="effe4c4b-4611-44ab-9d6b-f44045953326" providerId="ADAL" clId="{2C3E6AE7-7CF3-4FBF-80BA-6070A6577410}" dt="2022-05-31T11:16:22.339" v="1403" actId="6549"/>
          <ac:spMkLst>
            <pc:docMk/>
            <pc:sldMk cId="2343769711" sldId="260"/>
            <ac:spMk id="2" creationId="{D5DD485C-BF89-4013-895C-4B6982C9EF1A}"/>
          </ac:spMkLst>
        </pc:spChg>
        <pc:spChg chg="mod">
          <ac:chgData name="Amichai Ben David" userId="effe4c4b-4611-44ab-9d6b-f44045953326" providerId="ADAL" clId="{2C3E6AE7-7CF3-4FBF-80BA-6070A6577410}" dt="2022-05-31T12:14:09.269" v="3649" actId="20577"/>
          <ac:spMkLst>
            <pc:docMk/>
            <pc:sldMk cId="2343769711" sldId="260"/>
            <ac:spMk id="3" creationId="{E9EE28C3-1032-4FEE-AF92-642FC3551C7D}"/>
          </ac:spMkLst>
        </pc:spChg>
        <pc:spChg chg="add del mod">
          <ac:chgData name="Amichai Ben David" userId="effe4c4b-4611-44ab-9d6b-f44045953326" providerId="ADAL" clId="{2C3E6AE7-7CF3-4FBF-80BA-6070A6577410}" dt="2022-05-31T11:27:01.119" v="2289" actId="478"/>
          <ac:spMkLst>
            <pc:docMk/>
            <pc:sldMk cId="2343769711" sldId="260"/>
            <ac:spMk id="10" creationId="{941A6F59-DB0D-46E6-A2DD-CCA06F21A7BA}"/>
          </ac:spMkLst>
        </pc:spChg>
        <pc:picChg chg="add del mod">
          <ac:chgData name="Amichai Ben David" userId="effe4c4b-4611-44ab-9d6b-f44045953326" providerId="ADAL" clId="{2C3E6AE7-7CF3-4FBF-80BA-6070A6577410}" dt="2022-05-31T11:19:01.761" v="1710" actId="478"/>
          <ac:picMkLst>
            <pc:docMk/>
            <pc:sldMk cId="2343769711" sldId="260"/>
            <ac:picMk id="6" creationId="{7E77C879-6A10-466B-9058-4076D9E0DB8C}"/>
          </ac:picMkLst>
        </pc:picChg>
        <pc:picChg chg="add del mod">
          <ac:chgData name="Amichai Ben David" userId="effe4c4b-4611-44ab-9d6b-f44045953326" providerId="ADAL" clId="{2C3E6AE7-7CF3-4FBF-80BA-6070A6577410}" dt="2022-05-31T11:19:02.115" v="1711" actId="478"/>
          <ac:picMkLst>
            <pc:docMk/>
            <pc:sldMk cId="2343769711" sldId="260"/>
            <ac:picMk id="8" creationId="{B1DD3853-A88B-4640-878A-172731361748}"/>
          </ac:picMkLst>
        </pc:picChg>
      </pc:sldChg>
      <pc:sldChg chg="addSp modSp add mod">
        <pc:chgData name="Amichai Ben David" userId="effe4c4b-4611-44ab-9d6b-f44045953326" providerId="ADAL" clId="{2C3E6AE7-7CF3-4FBF-80BA-6070A6577410}" dt="2022-05-31T12:57:03.362" v="4798" actId="20577"/>
        <pc:sldMkLst>
          <pc:docMk/>
          <pc:sldMk cId="1481831248" sldId="262"/>
        </pc:sldMkLst>
        <pc:spChg chg="mod">
          <ac:chgData name="Amichai Ben David" userId="effe4c4b-4611-44ab-9d6b-f44045953326" providerId="ADAL" clId="{2C3E6AE7-7CF3-4FBF-80BA-6070A6577410}" dt="2022-05-31T08:44:24.871" v="220" actId="20577"/>
          <ac:spMkLst>
            <pc:docMk/>
            <pc:sldMk cId="1481831248" sldId="262"/>
            <ac:spMk id="2" creationId="{D5DD485C-BF89-4013-895C-4B6982C9EF1A}"/>
          </ac:spMkLst>
        </pc:spChg>
        <pc:spChg chg="mod">
          <ac:chgData name="Amichai Ben David" userId="effe4c4b-4611-44ab-9d6b-f44045953326" providerId="ADAL" clId="{2C3E6AE7-7CF3-4FBF-80BA-6070A6577410}" dt="2022-05-31T12:57:03.362" v="4798" actId="20577"/>
          <ac:spMkLst>
            <pc:docMk/>
            <pc:sldMk cId="1481831248" sldId="262"/>
            <ac:spMk id="3" creationId="{E9EE28C3-1032-4FEE-AF92-642FC3551C7D}"/>
          </ac:spMkLst>
        </pc:spChg>
        <pc:picChg chg="add mod">
          <ac:chgData name="Amichai Ben David" userId="effe4c4b-4611-44ab-9d6b-f44045953326" providerId="ADAL" clId="{2C3E6AE7-7CF3-4FBF-80BA-6070A6577410}" dt="2022-05-31T12:56:35.658" v="4760" actId="1037"/>
          <ac:picMkLst>
            <pc:docMk/>
            <pc:sldMk cId="1481831248" sldId="262"/>
            <ac:picMk id="6" creationId="{F38107C1-7850-4508-9E28-359330F3B83B}"/>
          </ac:picMkLst>
        </pc:picChg>
        <pc:picChg chg="add mod">
          <ac:chgData name="Amichai Ben David" userId="effe4c4b-4611-44ab-9d6b-f44045953326" providerId="ADAL" clId="{2C3E6AE7-7CF3-4FBF-80BA-6070A6577410}" dt="2022-05-31T12:56:48.623" v="4762" actId="14100"/>
          <ac:picMkLst>
            <pc:docMk/>
            <pc:sldMk cId="1481831248" sldId="262"/>
            <ac:picMk id="8" creationId="{434D3AF1-46BA-4CB6-91F9-DECA35EFA763}"/>
          </ac:picMkLst>
        </pc:picChg>
      </pc:sldChg>
      <pc:sldChg chg="addSp delSp modSp add mod">
        <pc:chgData name="Amichai Ben David" userId="effe4c4b-4611-44ab-9d6b-f44045953326" providerId="ADAL" clId="{2C3E6AE7-7CF3-4FBF-80BA-6070A6577410}" dt="2022-05-31T12:57:56.970" v="4808" actId="1076"/>
        <pc:sldMkLst>
          <pc:docMk/>
          <pc:sldMk cId="4106652701" sldId="263"/>
        </pc:sldMkLst>
        <pc:spChg chg="mod">
          <ac:chgData name="Amichai Ben David" userId="effe4c4b-4611-44ab-9d6b-f44045953326" providerId="ADAL" clId="{2C3E6AE7-7CF3-4FBF-80BA-6070A6577410}" dt="2022-05-31T08:54:33.047" v="335" actId="20577"/>
          <ac:spMkLst>
            <pc:docMk/>
            <pc:sldMk cId="4106652701" sldId="263"/>
            <ac:spMk id="2" creationId="{D5DD485C-BF89-4013-895C-4B6982C9EF1A}"/>
          </ac:spMkLst>
        </pc:spChg>
        <pc:spChg chg="mod">
          <ac:chgData name="Amichai Ben David" userId="effe4c4b-4611-44ab-9d6b-f44045953326" providerId="ADAL" clId="{2C3E6AE7-7CF3-4FBF-80BA-6070A6577410}" dt="2022-05-31T09:27:01.028" v="668" actId="6549"/>
          <ac:spMkLst>
            <pc:docMk/>
            <pc:sldMk cId="4106652701" sldId="263"/>
            <ac:spMk id="3" creationId="{E9EE28C3-1032-4FEE-AF92-642FC3551C7D}"/>
          </ac:spMkLst>
        </pc:spChg>
        <pc:spChg chg="add del mod">
          <ac:chgData name="Amichai Ben David" userId="effe4c4b-4611-44ab-9d6b-f44045953326" providerId="ADAL" clId="{2C3E6AE7-7CF3-4FBF-80BA-6070A6577410}" dt="2022-05-31T09:27:07.120" v="672" actId="478"/>
          <ac:spMkLst>
            <pc:docMk/>
            <pc:sldMk cId="4106652701" sldId="263"/>
            <ac:spMk id="7" creationId="{76E55E71-82F7-4761-B75D-FA0CEB60CF62}"/>
          </ac:spMkLst>
        </pc:spChg>
        <pc:spChg chg="add del mod">
          <ac:chgData name="Amichai Ben David" userId="effe4c4b-4611-44ab-9d6b-f44045953326" providerId="ADAL" clId="{2C3E6AE7-7CF3-4FBF-80BA-6070A6577410}" dt="2022-05-31T12:05:56.651" v="3578" actId="478"/>
          <ac:spMkLst>
            <pc:docMk/>
            <pc:sldMk cId="4106652701" sldId="263"/>
            <ac:spMk id="9" creationId="{C16EF056-02DD-427D-8934-4C23C406DD3E}"/>
          </ac:spMkLst>
        </pc:spChg>
        <pc:spChg chg="add del mod">
          <ac:chgData name="Amichai Ben David" userId="effe4c4b-4611-44ab-9d6b-f44045953326" providerId="ADAL" clId="{2C3E6AE7-7CF3-4FBF-80BA-6070A6577410}" dt="2022-05-31T09:27:03.194" v="669" actId="478"/>
          <ac:spMkLst>
            <pc:docMk/>
            <pc:sldMk cId="4106652701" sldId="263"/>
            <ac:spMk id="10" creationId="{5280EA46-46EB-4AB6-8497-4322CB79C2D8}"/>
          </ac:spMkLst>
        </pc:spChg>
        <pc:spChg chg="add del mod">
          <ac:chgData name="Amichai Ben David" userId="effe4c4b-4611-44ab-9d6b-f44045953326" providerId="ADAL" clId="{2C3E6AE7-7CF3-4FBF-80BA-6070A6577410}" dt="2022-05-31T09:19:26.603" v="619" actId="478"/>
          <ac:spMkLst>
            <pc:docMk/>
            <pc:sldMk cId="4106652701" sldId="263"/>
            <ac:spMk id="12" creationId="{F210A838-C686-4DF9-8108-1D82031733C9}"/>
          </ac:spMkLst>
        </pc:spChg>
        <pc:spChg chg="add del mod">
          <ac:chgData name="Amichai Ben David" userId="effe4c4b-4611-44ab-9d6b-f44045953326" providerId="ADAL" clId="{2C3E6AE7-7CF3-4FBF-80BA-6070A6577410}" dt="2022-05-31T09:27:04.648" v="670" actId="478"/>
          <ac:spMkLst>
            <pc:docMk/>
            <pc:sldMk cId="4106652701" sldId="263"/>
            <ac:spMk id="13" creationId="{9AFD9227-CD8F-4BB6-95A7-B30BB486FD47}"/>
          </ac:spMkLst>
        </pc:spChg>
        <pc:spChg chg="add del">
          <ac:chgData name="Amichai Ben David" userId="effe4c4b-4611-44ab-9d6b-f44045953326" providerId="ADAL" clId="{2C3E6AE7-7CF3-4FBF-80BA-6070A6577410}" dt="2022-05-31T09:22:44.961" v="623" actId="22"/>
          <ac:spMkLst>
            <pc:docMk/>
            <pc:sldMk cId="4106652701" sldId="263"/>
            <ac:spMk id="17" creationId="{03616E6C-8D7C-44C3-AD33-EFB3197AA05D}"/>
          </ac:spMkLst>
        </pc:spChg>
        <pc:spChg chg="add del">
          <ac:chgData name="Amichai Ben David" userId="effe4c4b-4611-44ab-9d6b-f44045953326" providerId="ADAL" clId="{2C3E6AE7-7CF3-4FBF-80BA-6070A6577410}" dt="2022-05-31T09:22:52.927" v="628" actId="21"/>
          <ac:spMkLst>
            <pc:docMk/>
            <pc:sldMk cId="4106652701" sldId="263"/>
            <ac:spMk id="19" creationId="{8B9AEE09-178A-410C-9E5D-5F85C13321CD}"/>
          </ac:spMkLst>
        </pc:spChg>
        <pc:spChg chg="add del mod">
          <ac:chgData name="Amichai Ben David" userId="effe4c4b-4611-44ab-9d6b-f44045953326" providerId="ADAL" clId="{2C3E6AE7-7CF3-4FBF-80BA-6070A6577410}" dt="2022-05-31T09:22:57.123" v="630"/>
          <ac:spMkLst>
            <pc:docMk/>
            <pc:sldMk cId="4106652701" sldId="263"/>
            <ac:spMk id="20" creationId="{EF5BB3B2-BD29-48DD-9438-467548528CF0}"/>
          </ac:spMkLst>
        </pc:spChg>
        <pc:spChg chg="add del mod">
          <ac:chgData name="Amichai Ben David" userId="effe4c4b-4611-44ab-9d6b-f44045953326" providerId="ADAL" clId="{2C3E6AE7-7CF3-4FBF-80BA-6070A6577410}" dt="2022-05-31T09:26:51.642" v="664"/>
          <ac:spMkLst>
            <pc:docMk/>
            <pc:sldMk cId="4106652701" sldId="263"/>
            <ac:spMk id="22" creationId="{A500AB22-2F32-4C2B-BBEC-CE0DC56F7C05}"/>
          </ac:spMkLst>
        </pc:spChg>
        <pc:spChg chg="add del mod">
          <ac:chgData name="Amichai Ben David" userId="effe4c4b-4611-44ab-9d6b-f44045953326" providerId="ADAL" clId="{2C3E6AE7-7CF3-4FBF-80BA-6070A6577410}" dt="2022-05-31T09:27:05.844" v="671" actId="478"/>
          <ac:spMkLst>
            <pc:docMk/>
            <pc:sldMk cId="4106652701" sldId="263"/>
            <ac:spMk id="23" creationId="{FA41D4D3-561D-4600-A8B3-81DF1B38A051}"/>
          </ac:spMkLst>
        </pc:spChg>
        <pc:spChg chg="add del">
          <ac:chgData name="Amichai Ben David" userId="effe4c4b-4611-44ab-9d6b-f44045953326" providerId="ADAL" clId="{2C3E6AE7-7CF3-4FBF-80BA-6070A6577410}" dt="2022-05-31T09:39:12.847" v="997" actId="22"/>
          <ac:spMkLst>
            <pc:docMk/>
            <pc:sldMk cId="4106652701" sldId="263"/>
            <ac:spMk id="26" creationId="{E81D1183-BE67-4EA5-A437-24709F2C20BD}"/>
          </ac:spMkLst>
        </pc:spChg>
        <pc:spChg chg="add del mod">
          <ac:chgData name="Amichai Ben David" userId="effe4c4b-4611-44ab-9d6b-f44045953326" providerId="ADAL" clId="{2C3E6AE7-7CF3-4FBF-80BA-6070A6577410}" dt="2022-05-31T09:39:33.267" v="1005" actId="478"/>
          <ac:spMkLst>
            <pc:docMk/>
            <pc:sldMk cId="4106652701" sldId="263"/>
            <ac:spMk id="28" creationId="{7F6A33FE-CD24-40EA-8535-D25DDC4D5618}"/>
          </ac:spMkLst>
        </pc:spChg>
        <pc:spChg chg="add del mod">
          <ac:chgData name="Amichai Ben David" userId="effe4c4b-4611-44ab-9d6b-f44045953326" providerId="ADAL" clId="{2C3E6AE7-7CF3-4FBF-80BA-6070A6577410}" dt="2022-05-31T09:39:32.075" v="1004" actId="478"/>
          <ac:spMkLst>
            <pc:docMk/>
            <pc:sldMk cId="4106652701" sldId="263"/>
            <ac:spMk id="29" creationId="{4809F792-4BEB-4D4B-8C3E-19FD679E669E}"/>
          </ac:spMkLst>
        </pc:spChg>
        <pc:spChg chg="add mod">
          <ac:chgData name="Amichai Ben David" userId="effe4c4b-4611-44ab-9d6b-f44045953326" providerId="ADAL" clId="{2C3E6AE7-7CF3-4FBF-80BA-6070A6577410}" dt="2022-05-31T09:57:37.024" v="1038" actId="14100"/>
          <ac:spMkLst>
            <pc:docMk/>
            <pc:sldMk cId="4106652701" sldId="263"/>
            <ac:spMk id="31" creationId="{47257023-1B64-4DF6-AF53-6D56C0F0E68B}"/>
          </ac:spMkLst>
        </pc:spChg>
        <pc:graphicFrameChg chg="add del mod modGraphic">
          <ac:chgData name="Amichai Ben David" userId="effe4c4b-4611-44ab-9d6b-f44045953326" providerId="ADAL" clId="{2C3E6AE7-7CF3-4FBF-80BA-6070A6577410}" dt="2022-05-31T09:03:36.256" v="458" actId="478"/>
          <ac:graphicFrameMkLst>
            <pc:docMk/>
            <pc:sldMk cId="4106652701" sldId="263"/>
            <ac:graphicFrameMk id="5" creationId="{F94A4196-371C-4782-A7CA-00E462D53B5A}"/>
          </ac:graphicFrameMkLst>
        </pc:graphicFrameChg>
        <pc:graphicFrameChg chg="add del mod">
          <ac:chgData name="Amichai Ben David" userId="effe4c4b-4611-44ab-9d6b-f44045953326" providerId="ADAL" clId="{2C3E6AE7-7CF3-4FBF-80BA-6070A6577410}" dt="2022-05-31T09:16:58.683" v="575"/>
          <ac:graphicFrameMkLst>
            <pc:docMk/>
            <pc:sldMk cId="4106652701" sldId="263"/>
            <ac:graphicFrameMk id="11" creationId="{5E68AF6D-12D3-4B52-9F7D-B87CA386F358}"/>
          </ac:graphicFrameMkLst>
        </pc:graphicFrameChg>
        <pc:graphicFrameChg chg="add del mod">
          <ac:chgData name="Amichai Ben David" userId="effe4c4b-4611-44ab-9d6b-f44045953326" providerId="ADAL" clId="{2C3E6AE7-7CF3-4FBF-80BA-6070A6577410}" dt="2022-05-31T09:17:02.102" v="577"/>
          <ac:graphicFrameMkLst>
            <pc:docMk/>
            <pc:sldMk cId="4106652701" sldId="263"/>
            <ac:graphicFrameMk id="14" creationId="{FF47317F-A8F1-43E2-940D-19E5310D6328}"/>
          </ac:graphicFrameMkLst>
        </pc:graphicFrameChg>
        <pc:graphicFrameChg chg="add del mod">
          <ac:chgData name="Amichai Ben David" userId="effe4c4b-4611-44ab-9d6b-f44045953326" providerId="ADAL" clId="{2C3E6AE7-7CF3-4FBF-80BA-6070A6577410}" dt="2022-05-31T09:39:03.737" v="995"/>
          <ac:graphicFrameMkLst>
            <pc:docMk/>
            <pc:sldMk cId="4106652701" sldId="263"/>
            <ac:graphicFrameMk id="21" creationId="{3D74FCEB-17B2-4070-BE81-B081ED5A727C}"/>
          </ac:graphicFrameMkLst>
        </pc:graphicFrameChg>
        <pc:picChg chg="del">
          <ac:chgData name="Amichai Ben David" userId="effe4c4b-4611-44ab-9d6b-f44045953326" providerId="ADAL" clId="{2C3E6AE7-7CF3-4FBF-80BA-6070A6577410}" dt="2022-05-31T08:54:27.375" v="323" actId="478"/>
          <ac:picMkLst>
            <pc:docMk/>
            <pc:sldMk cId="4106652701" sldId="263"/>
            <ac:picMk id="6" creationId="{F38107C1-7850-4508-9E28-359330F3B83B}"/>
          </ac:picMkLst>
        </pc:picChg>
        <pc:picChg chg="del">
          <ac:chgData name="Amichai Ben David" userId="effe4c4b-4611-44ab-9d6b-f44045953326" providerId="ADAL" clId="{2C3E6AE7-7CF3-4FBF-80BA-6070A6577410}" dt="2022-05-31T08:54:27.175" v="322" actId="478"/>
          <ac:picMkLst>
            <pc:docMk/>
            <pc:sldMk cId="4106652701" sldId="263"/>
            <ac:picMk id="8" creationId="{434D3AF1-46BA-4CB6-91F9-DECA35EFA763}"/>
          </ac:picMkLst>
        </pc:picChg>
        <pc:picChg chg="add mod">
          <ac:chgData name="Amichai Ben David" userId="effe4c4b-4611-44ab-9d6b-f44045953326" providerId="ADAL" clId="{2C3E6AE7-7CF3-4FBF-80BA-6070A6577410}" dt="2022-05-31T12:57:25.309" v="4799" actId="1076"/>
          <ac:picMkLst>
            <pc:docMk/>
            <pc:sldMk cId="4106652701" sldId="263"/>
            <ac:picMk id="30" creationId="{94D87474-C9A3-47E8-9DE9-FE83FCF0244E}"/>
          </ac:picMkLst>
        </pc:picChg>
        <pc:picChg chg="add mod">
          <ac:chgData name="Amichai Ben David" userId="effe4c4b-4611-44ab-9d6b-f44045953326" providerId="ADAL" clId="{2C3E6AE7-7CF3-4FBF-80BA-6070A6577410}" dt="2022-05-31T12:57:56.970" v="4808" actId="1076"/>
          <ac:picMkLst>
            <pc:docMk/>
            <pc:sldMk cId="4106652701" sldId="263"/>
            <ac:picMk id="1027" creationId="{D36CA04D-B988-464C-BDE8-6D851988C8AE}"/>
          </ac:picMkLst>
        </pc:picChg>
      </pc:sldChg>
      <pc:sldChg chg="addSp delSp modSp add mod">
        <pc:chgData name="Amichai Ben David" userId="effe4c4b-4611-44ab-9d6b-f44045953326" providerId="ADAL" clId="{2C3E6AE7-7CF3-4FBF-80BA-6070A6577410}" dt="2022-05-31T12:05:52.243" v="3577" actId="478"/>
        <pc:sldMkLst>
          <pc:docMk/>
          <pc:sldMk cId="195371000" sldId="264"/>
        </pc:sldMkLst>
        <pc:spChg chg="mod">
          <ac:chgData name="Amichai Ben David" userId="effe4c4b-4611-44ab-9d6b-f44045953326" providerId="ADAL" clId="{2C3E6AE7-7CF3-4FBF-80BA-6070A6577410}" dt="2022-05-31T09:27:23.047" v="680" actId="5793"/>
          <ac:spMkLst>
            <pc:docMk/>
            <pc:sldMk cId="195371000" sldId="264"/>
            <ac:spMk id="3" creationId="{E9EE28C3-1032-4FEE-AF92-642FC3551C7D}"/>
          </ac:spMkLst>
        </pc:spChg>
        <pc:spChg chg="del">
          <ac:chgData name="Amichai Ben David" userId="effe4c4b-4611-44ab-9d6b-f44045953326" providerId="ADAL" clId="{2C3E6AE7-7CF3-4FBF-80BA-6070A6577410}" dt="2022-05-31T12:05:52.243" v="3577" actId="478"/>
          <ac:spMkLst>
            <pc:docMk/>
            <pc:sldMk cId="195371000" sldId="264"/>
            <ac:spMk id="9" creationId="{C16EF056-02DD-427D-8934-4C23C406DD3E}"/>
          </ac:spMkLst>
        </pc:spChg>
        <pc:spChg chg="del">
          <ac:chgData name="Amichai Ben David" userId="effe4c4b-4611-44ab-9d6b-f44045953326" providerId="ADAL" clId="{2C3E6AE7-7CF3-4FBF-80BA-6070A6577410}" dt="2022-05-31T09:27:20.340" v="678" actId="478"/>
          <ac:spMkLst>
            <pc:docMk/>
            <pc:sldMk cId="195371000" sldId="264"/>
            <ac:spMk id="10" creationId="{5280EA46-46EB-4AB6-8497-4322CB79C2D8}"/>
          </ac:spMkLst>
        </pc:spChg>
        <pc:spChg chg="add mod">
          <ac:chgData name="Amichai Ben David" userId="effe4c4b-4611-44ab-9d6b-f44045953326" providerId="ADAL" clId="{2C3E6AE7-7CF3-4FBF-80BA-6070A6577410}" dt="2022-05-31T10:32:46.029" v="1073" actId="1036"/>
          <ac:spMkLst>
            <pc:docMk/>
            <pc:sldMk cId="195371000" sldId="264"/>
            <ac:spMk id="11" creationId="{A16CA318-2A84-49C2-BF57-737A97F58723}"/>
          </ac:spMkLst>
        </pc:spChg>
        <pc:spChg chg="del">
          <ac:chgData name="Amichai Ben David" userId="effe4c4b-4611-44ab-9d6b-f44045953326" providerId="ADAL" clId="{2C3E6AE7-7CF3-4FBF-80BA-6070A6577410}" dt="2022-05-31T09:27:17.386" v="676" actId="478"/>
          <ac:spMkLst>
            <pc:docMk/>
            <pc:sldMk cId="195371000" sldId="264"/>
            <ac:spMk id="13" creationId="{9AFD9227-CD8F-4BB6-95A7-B30BB486FD47}"/>
          </ac:spMkLst>
        </pc:spChg>
        <pc:spChg chg="del">
          <ac:chgData name="Amichai Ben David" userId="effe4c4b-4611-44ab-9d6b-f44045953326" providerId="ADAL" clId="{2C3E6AE7-7CF3-4FBF-80BA-6070A6577410}" dt="2022-05-31T09:27:19.124" v="677" actId="478"/>
          <ac:spMkLst>
            <pc:docMk/>
            <pc:sldMk cId="195371000" sldId="264"/>
            <ac:spMk id="23" creationId="{FA41D4D3-561D-4600-A8B3-81DF1B38A051}"/>
          </ac:spMkLst>
        </pc:spChg>
        <pc:picChg chg="del">
          <ac:chgData name="Amichai Ben David" userId="effe4c4b-4611-44ab-9d6b-f44045953326" providerId="ADAL" clId="{2C3E6AE7-7CF3-4FBF-80BA-6070A6577410}" dt="2022-05-31T09:27:16.671" v="675" actId="478"/>
          <ac:picMkLst>
            <pc:docMk/>
            <pc:sldMk cId="195371000" sldId="264"/>
            <ac:picMk id="1027" creationId="{D36CA04D-B988-464C-BDE8-6D851988C8AE}"/>
          </ac:picMkLst>
        </pc:picChg>
      </pc:sldChg>
      <pc:sldChg chg="addSp delSp modSp add mod">
        <pc:chgData name="Amichai Ben David" userId="effe4c4b-4611-44ab-9d6b-f44045953326" providerId="ADAL" clId="{2C3E6AE7-7CF3-4FBF-80BA-6070A6577410}" dt="2022-05-31T12:05:47.901" v="3576" actId="478"/>
        <pc:sldMkLst>
          <pc:docMk/>
          <pc:sldMk cId="2251072312" sldId="265"/>
        </pc:sldMkLst>
        <pc:spChg chg="mod">
          <ac:chgData name="Amichai Ben David" userId="effe4c4b-4611-44ab-9d6b-f44045953326" providerId="ADAL" clId="{2C3E6AE7-7CF3-4FBF-80BA-6070A6577410}" dt="2022-05-31T09:27:37.294" v="687" actId="20577"/>
          <ac:spMkLst>
            <pc:docMk/>
            <pc:sldMk cId="2251072312" sldId="265"/>
            <ac:spMk id="3" creationId="{E9EE28C3-1032-4FEE-AF92-642FC3551C7D}"/>
          </ac:spMkLst>
        </pc:spChg>
        <pc:spChg chg="del">
          <ac:chgData name="Amichai Ben David" userId="effe4c4b-4611-44ab-9d6b-f44045953326" providerId="ADAL" clId="{2C3E6AE7-7CF3-4FBF-80BA-6070A6577410}" dt="2022-05-31T09:27:30.783" v="682" actId="478"/>
          <ac:spMkLst>
            <pc:docMk/>
            <pc:sldMk cId="2251072312" sldId="265"/>
            <ac:spMk id="7" creationId="{76E55E71-82F7-4761-B75D-FA0CEB60CF62}"/>
          </ac:spMkLst>
        </pc:spChg>
        <pc:spChg chg="del">
          <ac:chgData name="Amichai Ben David" userId="effe4c4b-4611-44ab-9d6b-f44045953326" providerId="ADAL" clId="{2C3E6AE7-7CF3-4FBF-80BA-6070A6577410}" dt="2022-05-31T12:05:47.901" v="3576" actId="478"/>
          <ac:spMkLst>
            <pc:docMk/>
            <pc:sldMk cId="2251072312" sldId="265"/>
            <ac:spMk id="9" creationId="{C16EF056-02DD-427D-8934-4C23C406DD3E}"/>
          </ac:spMkLst>
        </pc:spChg>
        <pc:spChg chg="mod">
          <ac:chgData name="Amichai Ben David" userId="effe4c4b-4611-44ab-9d6b-f44045953326" providerId="ADAL" clId="{2C3E6AE7-7CF3-4FBF-80BA-6070A6577410}" dt="2022-05-31T10:32:31.833" v="1067" actId="1076"/>
          <ac:spMkLst>
            <pc:docMk/>
            <pc:sldMk cId="2251072312" sldId="265"/>
            <ac:spMk id="10" creationId="{5280EA46-46EB-4AB6-8497-4322CB79C2D8}"/>
          </ac:spMkLst>
        </pc:spChg>
        <pc:spChg chg="add del mod">
          <ac:chgData name="Amichai Ben David" userId="effe4c4b-4611-44ab-9d6b-f44045953326" providerId="ADAL" clId="{2C3E6AE7-7CF3-4FBF-80BA-6070A6577410}" dt="2022-05-31T09:30:37.586" v="831"/>
          <ac:spMkLst>
            <pc:docMk/>
            <pc:sldMk cId="2251072312" sldId="265"/>
            <ac:spMk id="12" creationId="{7E364631-2867-46BC-B8D2-B641EB3234F5}"/>
          </ac:spMkLst>
        </pc:spChg>
        <pc:spChg chg="del">
          <ac:chgData name="Amichai Ben David" userId="effe4c4b-4611-44ab-9d6b-f44045953326" providerId="ADAL" clId="{2C3E6AE7-7CF3-4FBF-80BA-6070A6577410}" dt="2022-05-31T09:27:29.450" v="681" actId="478"/>
          <ac:spMkLst>
            <pc:docMk/>
            <pc:sldMk cId="2251072312" sldId="265"/>
            <ac:spMk id="13" creationId="{9AFD9227-CD8F-4BB6-95A7-B30BB486FD47}"/>
          </ac:spMkLst>
        </pc:spChg>
        <pc:spChg chg="add del mod">
          <ac:chgData name="Amichai Ben David" userId="effe4c4b-4611-44ab-9d6b-f44045953326" providerId="ADAL" clId="{2C3E6AE7-7CF3-4FBF-80BA-6070A6577410}" dt="2022-05-31T09:30:51.856" v="833"/>
          <ac:spMkLst>
            <pc:docMk/>
            <pc:sldMk cId="2251072312" sldId="265"/>
            <ac:spMk id="15" creationId="{482CBA71-8498-456C-9380-7F05B14AC5F5}"/>
          </ac:spMkLst>
        </pc:spChg>
        <pc:spChg chg="add del mod">
          <ac:chgData name="Amichai Ben David" userId="effe4c4b-4611-44ab-9d6b-f44045953326" providerId="ADAL" clId="{2C3E6AE7-7CF3-4FBF-80BA-6070A6577410}" dt="2022-05-31T09:30:52.937" v="835"/>
          <ac:spMkLst>
            <pc:docMk/>
            <pc:sldMk cId="2251072312" sldId="265"/>
            <ac:spMk id="17" creationId="{0E9A8120-9637-4A90-8154-9875D776BCDD}"/>
          </ac:spMkLst>
        </pc:spChg>
        <pc:spChg chg="add del mod">
          <ac:chgData name="Amichai Ben David" userId="effe4c4b-4611-44ab-9d6b-f44045953326" providerId="ADAL" clId="{2C3E6AE7-7CF3-4FBF-80BA-6070A6577410}" dt="2022-05-31T09:30:53.977" v="837"/>
          <ac:spMkLst>
            <pc:docMk/>
            <pc:sldMk cId="2251072312" sldId="265"/>
            <ac:spMk id="19" creationId="{41F152FE-F9F9-46C7-8358-6A6EA08042BD}"/>
          </ac:spMkLst>
        </pc:spChg>
        <pc:spChg chg="add del mod">
          <ac:chgData name="Amichai Ben David" userId="effe4c4b-4611-44ab-9d6b-f44045953326" providerId="ADAL" clId="{2C3E6AE7-7CF3-4FBF-80BA-6070A6577410}" dt="2022-05-31T09:33:50.594" v="926"/>
          <ac:spMkLst>
            <pc:docMk/>
            <pc:sldMk cId="2251072312" sldId="265"/>
            <ac:spMk id="21" creationId="{3F0C120D-4715-491E-A6BC-AF841E58FCBD}"/>
          </ac:spMkLst>
        </pc:spChg>
        <pc:spChg chg="del">
          <ac:chgData name="Amichai Ben David" userId="effe4c4b-4611-44ab-9d6b-f44045953326" providerId="ADAL" clId="{2C3E6AE7-7CF3-4FBF-80BA-6070A6577410}" dt="2022-05-31T09:27:34.325" v="684" actId="478"/>
          <ac:spMkLst>
            <pc:docMk/>
            <pc:sldMk cId="2251072312" sldId="265"/>
            <ac:spMk id="23" creationId="{FA41D4D3-561D-4600-A8B3-81DF1B38A051}"/>
          </ac:spMkLst>
        </pc:spChg>
        <pc:spChg chg="add mod">
          <ac:chgData name="Amichai Ben David" userId="effe4c4b-4611-44ab-9d6b-f44045953326" providerId="ADAL" clId="{2C3E6AE7-7CF3-4FBF-80BA-6070A6577410}" dt="2022-05-31T10:32:53.778" v="1077" actId="14100"/>
          <ac:spMkLst>
            <pc:docMk/>
            <pc:sldMk cId="2251072312" sldId="265"/>
            <ac:spMk id="24" creationId="{4DA634BA-B242-480B-8950-7E60C2FC90A2}"/>
          </ac:spMkLst>
        </pc:spChg>
        <pc:graphicFrameChg chg="add del mod">
          <ac:chgData name="Amichai Ben David" userId="effe4c4b-4611-44ab-9d6b-f44045953326" providerId="ADAL" clId="{2C3E6AE7-7CF3-4FBF-80BA-6070A6577410}" dt="2022-05-31T09:28:24.521" v="698"/>
          <ac:graphicFrameMkLst>
            <pc:docMk/>
            <pc:sldMk cId="2251072312" sldId="265"/>
            <ac:graphicFrameMk id="5" creationId="{58873B21-95B9-4E70-8177-A32470D4D714}"/>
          </ac:graphicFrameMkLst>
        </pc:graphicFrameChg>
        <pc:graphicFrameChg chg="add del mod">
          <ac:chgData name="Amichai Ben David" userId="effe4c4b-4611-44ab-9d6b-f44045953326" providerId="ADAL" clId="{2C3E6AE7-7CF3-4FBF-80BA-6070A6577410}" dt="2022-05-31T09:28:26.287" v="700"/>
          <ac:graphicFrameMkLst>
            <pc:docMk/>
            <pc:sldMk cId="2251072312" sldId="265"/>
            <ac:graphicFrameMk id="6" creationId="{650AC52E-2432-46C3-A5A1-B263E85761B3}"/>
          </ac:graphicFrameMkLst>
        </pc:graphicFrameChg>
        <pc:graphicFrameChg chg="add del mod">
          <ac:chgData name="Amichai Ben David" userId="effe4c4b-4611-44ab-9d6b-f44045953326" providerId="ADAL" clId="{2C3E6AE7-7CF3-4FBF-80BA-6070A6577410}" dt="2022-05-31T09:28:34.570" v="702"/>
          <ac:graphicFrameMkLst>
            <pc:docMk/>
            <pc:sldMk cId="2251072312" sldId="265"/>
            <ac:graphicFrameMk id="8" creationId="{82023211-0FF4-416F-9349-79A30FBC005B}"/>
          </ac:graphicFrameMkLst>
        </pc:graphicFrameChg>
        <pc:graphicFrameChg chg="add del mod">
          <ac:chgData name="Amichai Ben David" userId="effe4c4b-4611-44ab-9d6b-f44045953326" providerId="ADAL" clId="{2C3E6AE7-7CF3-4FBF-80BA-6070A6577410}" dt="2022-05-31T09:30:37.586" v="831"/>
          <ac:graphicFrameMkLst>
            <pc:docMk/>
            <pc:sldMk cId="2251072312" sldId="265"/>
            <ac:graphicFrameMk id="11" creationId="{582F9C08-2747-4745-A342-24DA4533B67B}"/>
          </ac:graphicFrameMkLst>
        </pc:graphicFrameChg>
        <pc:graphicFrameChg chg="add del mod">
          <ac:chgData name="Amichai Ben David" userId="effe4c4b-4611-44ab-9d6b-f44045953326" providerId="ADAL" clId="{2C3E6AE7-7CF3-4FBF-80BA-6070A6577410}" dt="2022-05-31T09:30:51.856" v="833"/>
          <ac:graphicFrameMkLst>
            <pc:docMk/>
            <pc:sldMk cId="2251072312" sldId="265"/>
            <ac:graphicFrameMk id="14" creationId="{38CA3165-8082-4BE1-A20F-5CAD227847E3}"/>
          </ac:graphicFrameMkLst>
        </pc:graphicFrameChg>
        <pc:graphicFrameChg chg="add del mod">
          <ac:chgData name="Amichai Ben David" userId="effe4c4b-4611-44ab-9d6b-f44045953326" providerId="ADAL" clId="{2C3E6AE7-7CF3-4FBF-80BA-6070A6577410}" dt="2022-05-31T09:30:52.937" v="835"/>
          <ac:graphicFrameMkLst>
            <pc:docMk/>
            <pc:sldMk cId="2251072312" sldId="265"/>
            <ac:graphicFrameMk id="16" creationId="{E4969582-E7D2-49C4-8B09-956C27666E16}"/>
          </ac:graphicFrameMkLst>
        </pc:graphicFrameChg>
        <pc:graphicFrameChg chg="add del mod">
          <ac:chgData name="Amichai Ben David" userId="effe4c4b-4611-44ab-9d6b-f44045953326" providerId="ADAL" clId="{2C3E6AE7-7CF3-4FBF-80BA-6070A6577410}" dt="2022-05-31T09:30:53.977" v="837"/>
          <ac:graphicFrameMkLst>
            <pc:docMk/>
            <pc:sldMk cId="2251072312" sldId="265"/>
            <ac:graphicFrameMk id="18" creationId="{27699386-C9D9-4AFB-A641-138F53F609CB}"/>
          </ac:graphicFrameMkLst>
        </pc:graphicFrameChg>
        <pc:graphicFrameChg chg="add del mod">
          <ac:chgData name="Amichai Ben David" userId="effe4c4b-4611-44ab-9d6b-f44045953326" providerId="ADAL" clId="{2C3E6AE7-7CF3-4FBF-80BA-6070A6577410}" dt="2022-05-31T09:33:50.594" v="926"/>
          <ac:graphicFrameMkLst>
            <pc:docMk/>
            <pc:sldMk cId="2251072312" sldId="265"/>
            <ac:graphicFrameMk id="20" creationId="{1FAB207E-6B62-4A32-97C7-35E26E4C9D3D}"/>
          </ac:graphicFrameMkLst>
        </pc:graphicFrameChg>
        <pc:picChg chg="del">
          <ac:chgData name="Amichai Ben David" userId="effe4c4b-4611-44ab-9d6b-f44045953326" providerId="ADAL" clId="{2C3E6AE7-7CF3-4FBF-80BA-6070A6577410}" dt="2022-05-31T09:27:32.304" v="683" actId="478"/>
          <ac:picMkLst>
            <pc:docMk/>
            <pc:sldMk cId="2251072312" sldId="265"/>
            <ac:picMk id="1027" creationId="{D36CA04D-B988-464C-BDE8-6D851988C8AE}"/>
          </ac:picMkLst>
        </pc:picChg>
      </pc:sldChg>
      <pc:sldChg chg="addSp delSp modSp add mod">
        <pc:chgData name="Amichai Ben David" userId="effe4c4b-4611-44ab-9d6b-f44045953326" providerId="ADAL" clId="{2C3E6AE7-7CF3-4FBF-80BA-6070A6577410}" dt="2022-05-31T12:05:44.732" v="3575" actId="478"/>
        <pc:sldMkLst>
          <pc:docMk/>
          <pc:sldMk cId="3250923085" sldId="266"/>
        </pc:sldMkLst>
        <pc:spChg chg="del">
          <ac:chgData name="Amichai Ben David" userId="effe4c4b-4611-44ab-9d6b-f44045953326" providerId="ADAL" clId="{2C3E6AE7-7CF3-4FBF-80BA-6070A6577410}" dt="2022-05-31T09:35:07.905" v="953" actId="478"/>
          <ac:spMkLst>
            <pc:docMk/>
            <pc:sldMk cId="3250923085" sldId="266"/>
            <ac:spMk id="7" creationId="{76E55E71-82F7-4761-B75D-FA0CEB60CF62}"/>
          </ac:spMkLst>
        </pc:spChg>
        <pc:spChg chg="del">
          <ac:chgData name="Amichai Ben David" userId="effe4c4b-4611-44ab-9d6b-f44045953326" providerId="ADAL" clId="{2C3E6AE7-7CF3-4FBF-80BA-6070A6577410}" dt="2022-05-31T12:05:44.732" v="3575" actId="478"/>
          <ac:spMkLst>
            <pc:docMk/>
            <pc:sldMk cId="3250923085" sldId="266"/>
            <ac:spMk id="9" creationId="{C16EF056-02DD-427D-8934-4C23C406DD3E}"/>
          </ac:spMkLst>
        </pc:spChg>
        <pc:spChg chg="add del">
          <ac:chgData name="Amichai Ben David" userId="effe4c4b-4611-44ab-9d6b-f44045953326" providerId="ADAL" clId="{2C3E6AE7-7CF3-4FBF-80BA-6070A6577410}" dt="2022-05-31T09:35:06.193" v="952" actId="478"/>
          <ac:spMkLst>
            <pc:docMk/>
            <pc:sldMk cId="3250923085" sldId="266"/>
            <ac:spMk id="10" creationId="{5280EA46-46EB-4AB6-8497-4322CB79C2D8}"/>
          </ac:spMkLst>
        </pc:spChg>
        <pc:spChg chg="add mod">
          <ac:chgData name="Amichai Ben David" userId="effe4c4b-4611-44ab-9d6b-f44045953326" providerId="ADAL" clId="{2C3E6AE7-7CF3-4FBF-80BA-6070A6577410}" dt="2022-05-31T10:32:58.064" v="1079" actId="1076"/>
          <ac:spMkLst>
            <pc:docMk/>
            <pc:sldMk cId="3250923085" sldId="266"/>
            <ac:spMk id="11" creationId="{291549F3-8C40-4125-9418-EB639B70C828}"/>
          </ac:spMkLst>
        </pc:spChg>
        <pc:spChg chg="mod">
          <ac:chgData name="Amichai Ben David" userId="effe4c4b-4611-44ab-9d6b-f44045953326" providerId="ADAL" clId="{2C3E6AE7-7CF3-4FBF-80BA-6070A6577410}" dt="2022-05-31T09:35:11.634" v="955" actId="1076"/>
          <ac:spMkLst>
            <pc:docMk/>
            <pc:sldMk cId="3250923085" sldId="266"/>
            <ac:spMk id="13" creationId="{9AFD9227-CD8F-4BB6-95A7-B30BB486FD47}"/>
          </ac:spMkLst>
        </pc:spChg>
        <pc:spChg chg="mod">
          <ac:chgData name="Amichai Ben David" userId="effe4c4b-4611-44ab-9d6b-f44045953326" providerId="ADAL" clId="{2C3E6AE7-7CF3-4FBF-80BA-6070A6577410}" dt="2022-05-31T09:35:29.540" v="958" actId="1076"/>
          <ac:spMkLst>
            <pc:docMk/>
            <pc:sldMk cId="3250923085" sldId="266"/>
            <ac:spMk id="23" creationId="{FA41D4D3-561D-4600-A8B3-81DF1B38A051}"/>
          </ac:spMkLst>
        </pc:spChg>
        <pc:picChg chg="del">
          <ac:chgData name="Amichai Ben David" userId="effe4c4b-4611-44ab-9d6b-f44045953326" providerId="ADAL" clId="{2C3E6AE7-7CF3-4FBF-80BA-6070A6577410}" dt="2022-05-31T09:35:09.060" v="954" actId="478"/>
          <ac:picMkLst>
            <pc:docMk/>
            <pc:sldMk cId="3250923085" sldId="266"/>
            <ac:picMk id="1027" creationId="{D36CA04D-B988-464C-BDE8-6D851988C8AE}"/>
          </ac:picMkLst>
        </pc:picChg>
      </pc:sldChg>
      <pc:sldChg chg="addSp delSp modSp add mod">
        <pc:chgData name="Amichai Ben David" userId="effe4c4b-4611-44ab-9d6b-f44045953326" providerId="ADAL" clId="{2C3E6AE7-7CF3-4FBF-80BA-6070A6577410}" dt="2022-05-31T12:05:09.868" v="3574" actId="478"/>
        <pc:sldMkLst>
          <pc:docMk/>
          <pc:sldMk cId="3329880259" sldId="267"/>
        </pc:sldMkLst>
        <pc:spChg chg="mod">
          <ac:chgData name="Amichai Ben David" userId="effe4c4b-4611-44ab-9d6b-f44045953326" providerId="ADAL" clId="{2C3E6AE7-7CF3-4FBF-80BA-6070A6577410}" dt="2022-05-31T09:36:36.019" v="984" actId="20577"/>
          <ac:spMkLst>
            <pc:docMk/>
            <pc:sldMk cId="3329880259" sldId="267"/>
            <ac:spMk id="3" creationId="{E9EE28C3-1032-4FEE-AF92-642FC3551C7D}"/>
          </ac:spMkLst>
        </pc:spChg>
        <pc:spChg chg="del">
          <ac:chgData name="Amichai Ben David" userId="effe4c4b-4611-44ab-9d6b-f44045953326" providerId="ADAL" clId="{2C3E6AE7-7CF3-4FBF-80BA-6070A6577410}" dt="2022-05-31T12:05:09.868" v="3574" actId="478"/>
          <ac:spMkLst>
            <pc:docMk/>
            <pc:sldMk cId="3329880259" sldId="267"/>
            <ac:spMk id="9" creationId="{C16EF056-02DD-427D-8934-4C23C406DD3E}"/>
          </ac:spMkLst>
        </pc:spChg>
        <pc:spChg chg="add mod">
          <ac:chgData name="Amichai Ben David" userId="effe4c4b-4611-44ab-9d6b-f44045953326" providerId="ADAL" clId="{2C3E6AE7-7CF3-4FBF-80BA-6070A6577410}" dt="2022-05-31T11:12:07.807" v="1390" actId="1035"/>
          <ac:spMkLst>
            <pc:docMk/>
            <pc:sldMk cId="3329880259" sldId="267"/>
            <ac:spMk id="11" creationId="{A3A6B962-1D09-4BAC-94E9-C6D24AA12A9A}"/>
          </ac:spMkLst>
        </pc:spChg>
        <pc:spChg chg="del">
          <ac:chgData name="Amichai Ben David" userId="effe4c4b-4611-44ab-9d6b-f44045953326" providerId="ADAL" clId="{2C3E6AE7-7CF3-4FBF-80BA-6070A6577410}" dt="2022-05-31T09:36:28.477" v="962" actId="478"/>
          <ac:spMkLst>
            <pc:docMk/>
            <pc:sldMk cId="3329880259" sldId="267"/>
            <ac:spMk id="13" creationId="{9AFD9227-CD8F-4BB6-95A7-B30BB486FD47}"/>
          </ac:spMkLst>
        </pc:spChg>
        <pc:spChg chg="del">
          <ac:chgData name="Amichai Ben David" userId="effe4c4b-4611-44ab-9d6b-f44045953326" providerId="ADAL" clId="{2C3E6AE7-7CF3-4FBF-80BA-6070A6577410}" dt="2022-05-31T09:36:29.296" v="963" actId="478"/>
          <ac:spMkLst>
            <pc:docMk/>
            <pc:sldMk cId="3329880259" sldId="267"/>
            <ac:spMk id="23" creationId="{FA41D4D3-561D-4600-A8B3-81DF1B38A051}"/>
          </ac:spMkLst>
        </pc:spChg>
        <pc:picChg chg="add mod">
          <ac:chgData name="Amichai Ben David" userId="effe4c4b-4611-44ab-9d6b-f44045953326" providerId="ADAL" clId="{2C3E6AE7-7CF3-4FBF-80BA-6070A6577410}" dt="2022-05-31T11:11:51.910" v="1380" actId="1076"/>
          <ac:picMkLst>
            <pc:docMk/>
            <pc:sldMk cId="3329880259" sldId="267"/>
            <ac:picMk id="5122" creationId="{AEB145F5-4717-459F-A577-5DB77124E132}"/>
          </ac:picMkLst>
        </pc:picChg>
        <pc:picChg chg="add mod">
          <ac:chgData name="Amichai Ben David" userId="effe4c4b-4611-44ab-9d6b-f44045953326" providerId="ADAL" clId="{2C3E6AE7-7CF3-4FBF-80BA-6070A6577410}" dt="2022-05-31T11:11:51.910" v="1380" actId="1076"/>
          <ac:picMkLst>
            <pc:docMk/>
            <pc:sldMk cId="3329880259" sldId="267"/>
            <ac:picMk id="5124" creationId="{3138A955-F16A-4535-B97A-A833E0428C7F}"/>
          </ac:picMkLst>
        </pc:picChg>
        <pc:picChg chg="add mod">
          <ac:chgData name="Amichai Ben David" userId="effe4c4b-4611-44ab-9d6b-f44045953326" providerId="ADAL" clId="{2C3E6AE7-7CF3-4FBF-80BA-6070A6577410}" dt="2022-05-31T11:11:51.910" v="1380" actId="1076"/>
          <ac:picMkLst>
            <pc:docMk/>
            <pc:sldMk cId="3329880259" sldId="267"/>
            <ac:picMk id="5126" creationId="{880C99B6-A801-4D5D-8C7C-19B83FD467FD}"/>
          </ac:picMkLst>
        </pc:picChg>
      </pc:sldChg>
      <pc:sldChg chg="addSp delSp modSp add mod ord">
        <pc:chgData name="Amichai Ben David" userId="effe4c4b-4611-44ab-9d6b-f44045953326" providerId="ADAL" clId="{2C3E6AE7-7CF3-4FBF-80BA-6070A6577410}" dt="2022-05-31T13:26:12.617" v="5343" actId="1076"/>
        <pc:sldMkLst>
          <pc:docMk/>
          <pc:sldMk cId="977634509" sldId="268"/>
        </pc:sldMkLst>
        <pc:spChg chg="mod">
          <ac:chgData name="Amichai Ben David" userId="effe4c4b-4611-44ab-9d6b-f44045953326" providerId="ADAL" clId="{2C3E6AE7-7CF3-4FBF-80BA-6070A6577410}" dt="2022-05-31T11:02:09.997" v="1243" actId="20577"/>
          <ac:spMkLst>
            <pc:docMk/>
            <pc:sldMk cId="977634509" sldId="268"/>
            <ac:spMk id="2" creationId="{D5DD485C-BF89-4013-895C-4B6982C9EF1A}"/>
          </ac:spMkLst>
        </pc:spChg>
        <pc:spChg chg="mod">
          <ac:chgData name="Amichai Ben David" userId="effe4c4b-4611-44ab-9d6b-f44045953326" providerId="ADAL" clId="{2C3E6AE7-7CF3-4FBF-80BA-6070A6577410}" dt="2022-05-31T13:26:12.617" v="5343" actId="1076"/>
          <ac:spMkLst>
            <pc:docMk/>
            <pc:sldMk cId="977634509" sldId="268"/>
            <ac:spMk id="3" creationId="{E9EE28C3-1032-4FEE-AF92-642FC3551C7D}"/>
          </ac:spMkLst>
        </pc:spChg>
        <pc:grpChg chg="add del mod">
          <ac:chgData name="Amichai Ben David" userId="effe4c4b-4611-44ab-9d6b-f44045953326" providerId="ADAL" clId="{2C3E6AE7-7CF3-4FBF-80BA-6070A6577410}" dt="2022-05-31T11:02:25.283" v="1261" actId="165"/>
          <ac:grpSpMkLst>
            <pc:docMk/>
            <pc:sldMk cId="977634509" sldId="268"/>
            <ac:grpSpMk id="5" creationId="{F9789F5A-BD3A-4F71-B830-77F7051221C0}"/>
          </ac:grpSpMkLst>
        </pc:grpChg>
        <pc:picChg chg="mod topLvl">
          <ac:chgData name="Amichai Ben David" userId="effe4c4b-4611-44ab-9d6b-f44045953326" providerId="ADAL" clId="{2C3E6AE7-7CF3-4FBF-80BA-6070A6577410}" dt="2022-05-31T11:15:39.774" v="1400" actId="1076"/>
          <ac:picMkLst>
            <pc:docMk/>
            <pc:sldMk cId="977634509" sldId="268"/>
            <ac:picMk id="6" creationId="{7E77C879-6A10-466B-9058-4076D9E0DB8C}"/>
          </ac:picMkLst>
        </pc:picChg>
        <pc:picChg chg="mod topLvl">
          <ac:chgData name="Amichai Ben David" userId="effe4c4b-4611-44ab-9d6b-f44045953326" providerId="ADAL" clId="{2C3E6AE7-7CF3-4FBF-80BA-6070A6577410}" dt="2022-05-31T11:15:40.668" v="1401" actId="1076"/>
          <ac:picMkLst>
            <pc:docMk/>
            <pc:sldMk cId="977634509" sldId="268"/>
            <ac:picMk id="8" creationId="{B1DD3853-A88B-4640-878A-172731361748}"/>
          </ac:picMkLst>
        </pc:picChg>
        <pc:picChg chg="add del mod modCrop">
          <ac:chgData name="Amichai Ben David" userId="effe4c4b-4611-44ab-9d6b-f44045953326" providerId="ADAL" clId="{2C3E6AE7-7CF3-4FBF-80BA-6070A6577410}" dt="2022-05-31T11:15:35.245" v="1398" actId="478"/>
          <ac:picMkLst>
            <pc:docMk/>
            <pc:sldMk cId="977634509" sldId="268"/>
            <ac:picMk id="9" creationId="{26404556-522E-4E3A-B436-3F22B65CD431}"/>
          </ac:picMkLst>
        </pc:picChg>
      </pc:sldChg>
      <pc:sldChg chg="add del">
        <pc:chgData name="Amichai Ben David" userId="effe4c4b-4611-44ab-9d6b-f44045953326" providerId="ADAL" clId="{2C3E6AE7-7CF3-4FBF-80BA-6070A6577410}" dt="2022-05-31T09:36:25.053" v="961"/>
        <pc:sldMkLst>
          <pc:docMk/>
          <pc:sldMk cId="2220289881" sldId="268"/>
        </pc:sldMkLst>
      </pc:sldChg>
      <pc:sldChg chg="addSp delSp modSp add mod">
        <pc:chgData name="Amichai Ben David" userId="effe4c4b-4611-44ab-9d6b-f44045953326" providerId="ADAL" clId="{2C3E6AE7-7CF3-4FBF-80BA-6070A6577410}" dt="2022-05-31T13:28:19.661" v="5500" actId="14100"/>
        <pc:sldMkLst>
          <pc:docMk/>
          <pc:sldMk cId="631937873" sldId="269"/>
        </pc:sldMkLst>
        <pc:spChg chg="mod">
          <ac:chgData name="Amichai Ben David" userId="effe4c4b-4611-44ab-9d6b-f44045953326" providerId="ADAL" clId="{2C3E6AE7-7CF3-4FBF-80BA-6070A6577410}" dt="2022-05-31T13:28:01.617" v="5499" actId="20577"/>
          <ac:spMkLst>
            <pc:docMk/>
            <pc:sldMk cId="631937873" sldId="269"/>
            <ac:spMk id="3" creationId="{E9EE28C3-1032-4FEE-AF92-642FC3551C7D}"/>
          </ac:spMkLst>
        </pc:spChg>
        <pc:picChg chg="del">
          <ac:chgData name="Amichai Ben David" userId="effe4c4b-4611-44ab-9d6b-f44045953326" providerId="ADAL" clId="{2C3E6AE7-7CF3-4FBF-80BA-6070A6577410}" dt="2022-05-31T11:10:02.977" v="1352" actId="478"/>
          <ac:picMkLst>
            <pc:docMk/>
            <pc:sldMk cId="631937873" sldId="269"/>
            <ac:picMk id="6" creationId="{7E77C879-6A10-466B-9058-4076D9E0DB8C}"/>
          </ac:picMkLst>
        </pc:picChg>
        <pc:picChg chg="add del mod">
          <ac:chgData name="Amichai Ben David" userId="effe4c4b-4611-44ab-9d6b-f44045953326" providerId="ADAL" clId="{2C3E6AE7-7CF3-4FBF-80BA-6070A6577410}" dt="2022-05-31T11:10:43.445" v="1364" actId="478"/>
          <ac:picMkLst>
            <pc:docMk/>
            <pc:sldMk cId="631937873" sldId="269"/>
            <ac:picMk id="7" creationId="{CE89CE9C-77A9-4BB4-9CC3-767FA129F7D2}"/>
          </ac:picMkLst>
        </pc:picChg>
        <pc:picChg chg="del">
          <ac:chgData name="Amichai Ben David" userId="effe4c4b-4611-44ab-9d6b-f44045953326" providerId="ADAL" clId="{2C3E6AE7-7CF3-4FBF-80BA-6070A6577410}" dt="2022-05-31T11:10:03.219" v="1353" actId="478"/>
          <ac:picMkLst>
            <pc:docMk/>
            <pc:sldMk cId="631937873" sldId="269"/>
            <ac:picMk id="8" creationId="{B1DD3853-A88B-4640-878A-172731361748}"/>
          </ac:picMkLst>
        </pc:picChg>
        <pc:picChg chg="add mod">
          <ac:chgData name="Amichai Ben David" userId="effe4c4b-4611-44ab-9d6b-f44045953326" providerId="ADAL" clId="{2C3E6AE7-7CF3-4FBF-80BA-6070A6577410}" dt="2022-05-31T13:28:19.661" v="5500" actId="14100"/>
          <ac:picMkLst>
            <pc:docMk/>
            <pc:sldMk cId="631937873" sldId="269"/>
            <ac:picMk id="9" creationId="{E6041C49-F307-4689-B563-E0EEF717FA69}"/>
          </ac:picMkLst>
        </pc:picChg>
      </pc:sldChg>
      <pc:sldChg chg="addSp delSp modSp add mod">
        <pc:chgData name="Amichai Ben David" userId="effe4c4b-4611-44ab-9d6b-f44045953326" providerId="ADAL" clId="{2C3E6AE7-7CF3-4FBF-80BA-6070A6577410}" dt="2022-05-31T12:14:32.747" v="3657" actId="20577"/>
        <pc:sldMkLst>
          <pc:docMk/>
          <pc:sldMk cId="3148952010" sldId="270"/>
        </pc:sldMkLst>
        <pc:spChg chg="mod">
          <ac:chgData name="Amichai Ben David" userId="effe4c4b-4611-44ab-9d6b-f44045953326" providerId="ADAL" clId="{2C3E6AE7-7CF3-4FBF-80BA-6070A6577410}" dt="2022-05-31T11:42:38.036" v="2833" actId="20577"/>
          <ac:spMkLst>
            <pc:docMk/>
            <pc:sldMk cId="3148952010" sldId="270"/>
            <ac:spMk id="3" creationId="{E9EE28C3-1032-4FEE-AF92-642FC3551C7D}"/>
          </ac:spMkLst>
        </pc:spChg>
        <pc:spChg chg="add del mod">
          <ac:chgData name="Amichai Ben David" userId="effe4c4b-4611-44ab-9d6b-f44045953326" providerId="ADAL" clId="{2C3E6AE7-7CF3-4FBF-80BA-6070A6577410}" dt="2022-05-31T11:27:41.397" v="2304" actId="478"/>
          <ac:spMkLst>
            <pc:docMk/>
            <pc:sldMk cId="3148952010" sldId="270"/>
            <ac:spMk id="6" creationId="{A3B013DB-0468-47D4-BABD-10A15F57EC4A}"/>
          </ac:spMkLst>
        </pc:spChg>
        <pc:spChg chg="add mod">
          <ac:chgData name="Amichai Ben David" userId="effe4c4b-4611-44ab-9d6b-f44045953326" providerId="ADAL" clId="{2C3E6AE7-7CF3-4FBF-80BA-6070A6577410}" dt="2022-05-31T12:14:32.747" v="3657" actId="20577"/>
          <ac:spMkLst>
            <pc:docMk/>
            <pc:sldMk cId="3148952010" sldId="270"/>
            <ac:spMk id="7" creationId="{035960BD-CAA4-4569-8C9B-2BF0D53A8866}"/>
          </ac:spMkLst>
        </pc:spChg>
        <pc:spChg chg="del mod">
          <ac:chgData name="Amichai Ben David" userId="effe4c4b-4611-44ab-9d6b-f44045953326" providerId="ADAL" clId="{2C3E6AE7-7CF3-4FBF-80BA-6070A6577410}" dt="2022-05-31T11:27:05.709" v="2291" actId="478"/>
          <ac:spMkLst>
            <pc:docMk/>
            <pc:sldMk cId="3148952010" sldId="270"/>
            <ac:spMk id="10" creationId="{941A6F59-DB0D-46E6-A2DD-CCA06F21A7BA}"/>
          </ac:spMkLst>
        </pc:spChg>
      </pc:sldChg>
      <pc:sldChg chg="addSp delSp modSp add mod">
        <pc:chgData name="Amichai Ben David" userId="effe4c4b-4611-44ab-9d6b-f44045953326" providerId="ADAL" clId="{2C3E6AE7-7CF3-4FBF-80BA-6070A6577410}" dt="2022-05-31T11:57:24.296" v="3557"/>
        <pc:sldMkLst>
          <pc:docMk/>
          <pc:sldMk cId="367817495" sldId="271"/>
        </pc:sldMkLst>
        <pc:spChg chg="mod">
          <ac:chgData name="Amichai Ben David" userId="effe4c4b-4611-44ab-9d6b-f44045953326" providerId="ADAL" clId="{2C3E6AE7-7CF3-4FBF-80BA-6070A6577410}" dt="2022-05-31T11:51:13.435" v="3025" actId="20577"/>
          <ac:spMkLst>
            <pc:docMk/>
            <pc:sldMk cId="367817495" sldId="271"/>
            <ac:spMk id="2" creationId="{D5DD485C-BF89-4013-895C-4B6982C9EF1A}"/>
          </ac:spMkLst>
        </pc:spChg>
        <pc:spChg chg="mod">
          <ac:chgData name="Amichai Ben David" userId="effe4c4b-4611-44ab-9d6b-f44045953326" providerId="ADAL" clId="{2C3E6AE7-7CF3-4FBF-80BA-6070A6577410}" dt="2022-05-31T11:51:09.061" v="3018" actId="21"/>
          <ac:spMkLst>
            <pc:docMk/>
            <pc:sldMk cId="367817495" sldId="271"/>
            <ac:spMk id="3" creationId="{E9EE28C3-1032-4FEE-AF92-642FC3551C7D}"/>
          </ac:spMkLst>
        </pc:spChg>
        <pc:spChg chg="del">
          <ac:chgData name="Amichai Ben David" userId="effe4c4b-4611-44ab-9d6b-f44045953326" providerId="ADAL" clId="{2C3E6AE7-7CF3-4FBF-80BA-6070A6577410}" dt="2022-05-31T11:42:55.552" v="2850" actId="478"/>
          <ac:spMkLst>
            <pc:docMk/>
            <pc:sldMk cId="367817495" sldId="271"/>
            <ac:spMk id="7" creationId="{035960BD-CAA4-4569-8C9B-2BF0D53A8866}"/>
          </ac:spMkLst>
        </pc:spChg>
        <pc:picChg chg="add mod">
          <ac:chgData name="Amichai Ben David" userId="effe4c4b-4611-44ab-9d6b-f44045953326" providerId="ADAL" clId="{2C3E6AE7-7CF3-4FBF-80BA-6070A6577410}" dt="2022-05-31T11:57:24.296" v="3557"/>
          <ac:picMkLst>
            <pc:docMk/>
            <pc:sldMk cId="367817495" sldId="271"/>
            <ac:picMk id="8" creationId="{251ECC06-F089-4D7F-919B-4A649167675E}"/>
          </ac:picMkLst>
        </pc:picChg>
        <pc:picChg chg="add del mod">
          <ac:chgData name="Amichai Ben David" userId="effe4c4b-4611-44ab-9d6b-f44045953326" providerId="ADAL" clId="{2C3E6AE7-7CF3-4FBF-80BA-6070A6577410}" dt="2022-05-31T11:57:24.173" v="3556" actId="478"/>
          <ac:picMkLst>
            <pc:docMk/>
            <pc:sldMk cId="367817495" sldId="271"/>
            <ac:picMk id="6146" creationId="{F3C7A38A-C274-4609-B194-FF93471C04FF}"/>
          </ac:picMkLst>
        </pc:picChg>
      </pc:sldChg>
      <pc:sldChg chg="addSp delSp modSp add mod">
        <pc:chgData name="Amichai Ben David" userId="effe4c4b-4611-44ab-9d6b-f44045953326" providerId="ADAL" clId="{2C3E6AE7-7CF3-4FBF-80BA-6070A6577410}" dt="2022-05-31T11:57:14.991" v="3555"/>
        <pc:sldMkLst>
          <pc:docMk/>
          <pc:sldMk cId="2381657038" sldId="272"/>
        </pc:sldMkLst>
        <pc:spChg chg="del mod">
          <ac:chgData name="Amichai Ben David" userId="effe4c4b-4611-44ab-9d6b-f44045953326" providerId="ADAL" clId="{2C3E6AE7-7CF3-4FBF-80BA-6070A6577410}" dt="2022-05-31T11:57:12.176" v="3551" actId="478"/>
          <ac:spMkLst>
            <pc:docMk/>
            <pc:sldMk cId="2381657038" sldId="272"/>
            <ac:spMk id="2" creationId="{D5DD485C-BF89-4013-895C-4B6982C9EF1A}"/>
          </ac:spMkLst>
        </pc:spChg>
        <pc:spChg chg="mod">
          <ac:chgData name="Amichai Ben David" userId="effe4c4b-4611-44ab-9d6b-f44045953326" providerId="ADAL" clId="{2C3E6AE7-7CF3-4FBF-80BA-6070A6577410}" dt="2022-05-31T11:56:54.438" v="3548" actId="20577"/>
          <ac:spMkLst>
            <pc:docMk/>
            <pc:sldMk cId="2381657038" sldId="272"/>
            <ac:spMk id="3" creationId="{E9EE28C3-1032-4FEE-AF92-642FC3551C7D}"/>
          </ac:spMkLst>
        </pc:spChg>
        <pc:spChg chg="add del mod">
          <ac:chgData name="Amichai Ben David" userId="effe4c4b-4611-44ab-9d6b-f44045953326" providerId="ADAL" clId="{2C3E6AE7-7CF3-4FBF-80BA-6070A6577410}" dt="2022-05-31T11:57:14.860" v="3554" actId="478"/>
          <ac:spMkLst>
            <pc:docMk/>
            <pc:sldMk cId="2381657038" sldId="272"/>
            <ac:spMk id="6" creationId="{DCC6B663-2112-4FCF-8BF2-C3735274D87D}"/>
          </ac:spMkLst>
        </pc:spChg>
        <pc:spChg chg="add del mod">
          <ac:chgData name="Amichai Ben David" userId="effe4c4b-4611-44ab-9d6b-f44045953326" providerId="ADAL" clId="{2C3E6AE7-7CF3-4FBF-80BA-6070A6577410}" dt="2022-05-31T11:57:13.313" v="3553"/>
          <ac:spMkLst>
            <pc:docMk/>
            <pc:sldMk cId="2381657038" sldId="272"/>
            <ac:spMk id="8" creationId="{B64BA76B-D2C7-4840-9671-0AB72AD95041}"/>
          </ac:spMkLst>
        </pc:spChg>
        <pc:spChg chg="add mod">
          <ac:chgData name="Amichai Ben David" userId="effe4c4b-4611-44ab-9d6b-f44045953326" providerId="ADAL" clId="{2C3E6AE7-7CF3-4FBF-80BA-6070A6577410}" dt="2022-05-31T11:57:14.991" v="3555"/>
          <ac:spMkLst>
            <pc:docMk/>
            <pc:sldMk cId="2381657038" sldId="272"/>
            <ac:spMk id="9" creationId="{0F619034-A166-485C-B797-302CEFE01F8F}"/>
          </ac:spMkLst>
        </pc:spChg>
        <pc:picChg chg="mod">
          <ac:chgData name="Amichai Ben David" userId="effe4c4b-4611-44ab-9d6b-f44045953326" providerId="ADAL" clId="{2C3E6AE7-7CF3-4FBF-80BA-6070A6577410}" dt="2022-05-31T11:56:59.472" v="3550" actId="14100"/>
          <ac:picMkLst>
            <pc:docMk/>
            <pc:sldMk cId="2381657038" sldId="272"/>
            <ac:picMk id="6146" creationId="{F3C7A38A-C274-4609-B194-FF93471C04FF}"/>
          </ac:picMkLst>
        </pc:picChg>
      </pc:sldChg>
      <pc:sldChg chg="addSp delSp modSp add mod ord">
        <pc:chgData name="Amichai Ben David" userId="effe4c4b-4611-44ab-9d6b-f44045953326" providerId="ADAL" clId="{2C3E6AE7-7CF3-4FBF-80BA-6070A6577410}" dt="2022-05-31T13:23:33.232" v="5127" actId="14100"/>
        <pc:sldMkLst>
          <pc:docMk/>
          <pc:sldMk cId="1599376791" sldId="273"/>
        </pc:sldMkLst>
        <pc:spChg chg="del mod">
          <ac:chgData name="Amichai Ben David" userId="effe4c4b-4611-44ab-9d6b-f44045953326" providerId="ADAL" clId="{2C3E6AE7-7CF3-4FBF-80BA-6070A6577410}" dt="2022-05-31T12:35:58.313" v="4133" actId="478"/>
          <ac:spMkLst>
            <pc:docMk/>
            <pc:sldMk cId="1599376791" sldId="273"/>
            <ac:spMk id="3" creationId="{E9EE28C3-1032-4FEE-AF92-642FC3551C7D}"/>
          </ac:spMkLst>
        </pc:spChg>
        <pc:spChg chg="add del mod">
          <ac:chgData name="Amichai Ben David" userId="effe4c4b-4611-44ab-9d6b-f44045953326" providerId="ADAL" clId="{2C3E6AE7-7CF3-4FBF-80BA-6070A6577410}" dt="2022-05-31T12:25:39.330" v="3702"/>
          <ac:spMkLst>
            <pc:docMk/>
            <pc:sldMk cId="1599376791" sldId="273"/>
            <ac:spMk id="7" creationId="{7B5D10B4-CA4B-4F0F-AA39-76994C784E55}"/>
          </ac:spMkLst>
        </pc:spChg>
        <pc:spChg chg="add del mod">
          <ac:chgData name="Amichai Ben David" userId="effe4c4b-4611-44ab-9d6b-f44045953326" providerId="ADAL" clId="{2C3E6AE7-7CF3-4FBF-80BA-6070A6577410}" dt="2022-05-31T12:34:22.850" v="4067" actId="478"/>
          <ac:spMkLst>
            <pc:docMk/>
            <pc:sldMk cId="1599376791" sldId="273"/>
            <ac:spMk id="8" creationId="{EC03B038-EA40-4EEE-A127-68EDCF27F538}"/>
          </ac:spMkLst>
        </pc:spChg>
        <pc:spChg chg="mod">
          <ac:chgData name="Amichai Ben David" userId="effe4c4b-4611-44ab-9d6b-f44045953326" providerId="ADAL" clId="{2C3E6AE7-7CF3-4FBF-80BA-6070A6577410}" dt="2022-05-31T13:21:49.362" v="5071" actId="20577"/>
          <ac:spMkLst>
            <pc:docMk/>
            <pc:sldMk cId="1599376791" sldId="273"/>
            <ac:spMk id="9" creationId="{0F619034-A166-485C-B797-302CEFE01F8F}"/>
          </ac:spMkLst>
        </pc:spChg>
        <pc:spChg chg="add del mod">
          <ac:chgData name="Amichai Ben David" userId="effe4c4b-4611-44ab-9d6b-f44045953326" providerId="ADAL" clId="{2C3E6AE7-7CF3-4FBF-80BA-6070A6577410}" dt="2022-05-31T12:36:00.616" v="4136" actId="478"/>
          <ac:spMkLst>
            <pc:docMk/>
            <pc:sldMk cId="1599376791" sldId="273"/>
            <ac:spMk id="10" creationId="{1449EBEA-579B-4896-8688-428440CCB9A5}"/>
          </ac:spMkLst>
        </pc:spChg>
        <pc:spChg chg="add del mod">
          <ac:chgData name="Amichai Ben David" userId="effe4c4b-4611-44ab-9d6b-f44045953326" providerId="ADAL" clId="{2C3E6AE7-7CF3-4FBF-80BA-6070A6577410}" dt="2022-05-31T12:28:52.544" v="3929"/>
          <ac:spMkLst>
            <pc:docMk/>
            <pc:sldMk cId="1599376791" sldId="273"/>
            <ac:spMk id="11" creationId="{D163FC0D-B480-4247-B6C7-F33A80DB5886}"/>
          </ac:spMkLst>
        </pc:spChg>
        <pc:spChg chg="add del mod">
          <ac:chgData name="Amichai Ben David" userId="effe4c4b-4611-44ab-9d6b-f44045953326" providerId="ADAL" clId="{2C3E6AE7-7CF3-4FBF-80BA-6070A6577410}" dt="2022-05-31T12:36:01.386" v="4137" actId="478"/>
          <ac:spMkLst>
            <pc:docMk/>
            <pc:sldMk cId="1599376791" sldId="273"/>
            <ac:spMk id="12" creationId="{412DBCB7-9E84-4C45-B0BA-736E92BF03AC}"/>
          </ac:spMkLst>
        </pc:spChg>
        <pc:spChg chg="add del mod">
          <ac:chgData name="Amichai Ben David" userId="effe4c4b-4611-44ab-9d6b-f44045953326" providerId="ADAL" clId="{2C3E6AE7-7CF3-4FBF-80BA-6070A6577410}" dt="2022-05-31T12:35:59.508" v="4134" actId="478"/>
          <ac:spMkLst>
            <pc:docMk/>
            <pc:sldMk cId="1599376791" sldId="273"/>
            <ac:spMk id="17" creationId="{EB8F7815-E604-4679-ADE7-8A36E5A59927}"/>
          </ac:spMkLst>
        </pc:spChg>
        <pc:spChg chg="add mod">
          <ac:chgData name="Amichai Ben David" userId="effe4c4b-4611-44ab-9d6b-f44045953326" providerId="ADAL" clId="{2C3E6AE7-7CF3-4FBF-80BA-6070A6577410}" dt="2022-05-31T13:22:02.114" v="5088" actId="14100"/>
          <ac:spMkLst>
            <pc:docMk/>
            <pc:sldMk cId="1599376791" sldId="273"/>
            <ac:spMk id="19" creationId="{2E02C51E-0618-4198-A200-2B003074F5FB}"/>
          </ac:spMkLst>
        </pc:spChg>
        <pc:picChg chg="add mod">
          <ac:chgData name="Amichai Ben David" userId="effe4c4b-4611-44ab-9d6b-f44045953326" providerId="ADAL" clId="{2C3E6AE7-7CF3-4FBF-80BA-6070A6577410}" dt="2022-05-31T13:23:28.870" v="5125" actId="14100"/>
          <ac:picMkLst>
            <pc:docMk/>
            <pc:sldMk cId="1599376791" sldId="273"/>
            <ac:picMk id="13" creationId="{D41C97F2-D6E6-4739-BD34-104E3D053BA3}"/>
          </ac:picMkLst>
        </pc:picChg>
        <pc:picChg chg="add mod">
          <ac:chgData name="Amichai Ben David" userId="effe4c4b-4611-44ab-9d6b-f44045953326" providerId="ADAL" clId="{2C3E6AE7-7CF3-4FBF-80BA-6070A6577410}" dt="2022-05-31T13:23:33.232" v="5127" actId="14100"/>
          <ac:picMkLst>
            <pc:docMk/>
            <pc:sldMk cId="1599376791" sldId="273"/>
            <ac:picMk id="15" creationId="{1792877A-A91E-49CA-AA8E-4DEA59B25240}"/>
          </ac:picMkLst>
        </pc:picChg>
        <pc:picChg chg="del">
          <ac:chgData name="Amichai Ben David" userId="effe4c4b-4611-44ab-9d6b-f44045953326" providerId="ADAL" clId="{2C3E6AE7-7CF3-4FBF-80BA-6070A6577410}" dt="2022-05-31T12:15:07.150" v="3659" actId="478"/>
          <ac:picMkLst>
            <pc:docMk/>
            <pc:sldMk cId="1599376791" sldId="273"/>
            <ac:picMk id="6146" creationId="{F3C7A38A-C274-4609-B194-FF93471C04FF}"/>
          </ac:picMkLst>
        </pc:picChg>
      </pc:sldChg>
      <pc:sldChg chg="delSp modSp add mod">
        <pc:chgData name="Amichai Ben David" userId="effe4c4b-4611-44ab-9d6b-f44045953326" providerId="ADAL" clId="{2C3E6AE7-7CF3-4FBF-80BA-6070A6577410}" dt="2022-05-31T13:30:59.884" v="5555" actId="403"/>
        <pc:sldMkLst>
          <pc:docMk/>
          <pc:sldMk cId="3620027216" sldId="274"/>
        </pc:sldMkLst>
        <pc:spChg chg="mod">
          <ac:chgData name="Amichai Ben David" userId="effe4c4b-4611-44ab-9d6b-f44045953326" providerId="ADAL" clId="{2C3E6AE7-7CF3-4FBF-80BA-6070A6577410}" dt="2022-05-31T13:30:59.884" v="5555" actId="403"/>
          <ac:spMkLst>
            <pc:docMk/>
            <pc:sldMk cId="3620027216" sldId="274"/>
            <ac:spMk id="3" creationId="{E9EE28C3-1032-4FEE-AF92-642FC3551C7D}"/>
          </ac:spMkLst>
        </pc:spChg>
        <pc:spChg chg="mod">
          <ac:chgData name="Amichai Ben David" userId="effe4c4b-4611-44ab-9d6b-f44045953326" providerId="ADAL" clId="{2C3E6AE7-7CF3-4FBF-80BA-6070A6577410}" dt="2022-05-31T12:35:52.789" v="4132" actId="403"/>
          <ac:spMkLst>
            <pc:docMk/>
            <pc:sldMk cId="3620027216" sldId="274"/>
            <ac:spMk id="8" creationId="{EC03B038-EA40-4EEE-A127-68EDCF27F538}"/>
          </ac:spMkLst>
        </pc:spChg>
        <pc:spChg chg="mod">
          <ac:chgData name="Amichai Ben David" userId="effe4c4b-4611-44ab-9d6b-f44045953326" providerId="ADAL" clId="{2C3E6AE7-7CF3-4FBF-80BA-6070A6577410}" dt="2022-05-31T12:35:52.789" v="4132" actId="403"/>
          <ac:spMkLst>
            <pc:docMk/>
            <pc:sldMk cId="3620027216" sldId="274"/>
            <ac:spMk id="10" creationId="{1449EBEA-579B-4896-8688-428440CCB9A5}"/>
          </ac:spMkLst>
        </pc:spChg>
        <pc:spChg chg="mod">
          <ac:chgData name="Amichai Ben David" userId="effe4c4b-4611-44ab-9d6b-f44045953326" providerId="ADAL" clId="{2C3E6AE7-7CF3-4FBF-80BA-6070A6577410}" dt="2022-05-31T12:35:52.789" v="4132" actId="403"/>
          <ac:spMkLst>
            <pc:docMk/>
            <pc:sldMk cId="3620027216" sldId="274"/>
            <ac:spMk id="12" creationId="{412DBCB7-9E84-4C45-B0BA-736E92BF03AC}"/>
          </ac:spMkLst>
        </pc:spChg>
        <pc:picChg chg="del">
          <ac:chgData name="Amichai Ben David" userId="effe4c4b-4611-44ab-9d6b-f44045953326" providerId="ADAL" clId="{2C3E6AE7-7CF3-4FBF-80BA-6070A6577410}" dt="2022-05-31T12:34:17.164" v="4064" actId="478"/>
          <ac:picMkLst>
            <pc:docMk/>
            <pc:sldMk cId="3620027216" sldId="274"/>
            <ac:picMk id="13" creationId="{D41C97F2-D6E6-4739-BD34-104E3D053BA3}"/>
          </ac:picMkLst>
        </pc:picChg>
        <pc:picChg chg="del">
          <ac:chgData name="Amichai Ben David" userId="effe4c4b-4611-44ab-9d6b-f44045953326" providerId="ADAL" clId="{2C3E6AE7-7CF3-4FBF-80BA-6070A6577410}" dt="2022-05-31T12:34:15.191" v="4063" actId="478"/>
          <ac:picMkLst>
            <pc:docMk/>
            <pc:sldMk cId="3620027216" sldId="274"/>
            <ac:picMk id="15" creationId="{1792877A-A91E-49CA-AA8E-4DEA59B25240}"/>
          </ac:picMkLst>
        </pc:picChg>
      </pc:sldChg>
      <pc:sldChg chg="addSp delSp modSp add mod ord">
        <pc:chgData name="Amichai Ben David" userId="effe4c4b-4611-44ab-9d6b-f44045953326" providerId="ADAL" clId="{2C3E6AE7-7CF3-4FBF-80BA-6070A6577410}" dt="2022-05-31T13:30:40.489" v="5551" actId="1076"/>
        <pc:sldMkLst>
          <pc:docMk/>
          <pc:sldMk cId="2719466281" sldId="275"/>
        </pc:sldMkLst>
        <pc:spChg chg="mod">
          <ac:chgData name="Amichai Ben David" userId="effe4c4b-4611-44ab-9d6b-f44045953326" providerId="ADAL" clId="{2C3E6AE7-7CF3-4FBF-80BA-6070A6577410}" dt="2022-05-31T13:30:35.297" v="5548" actId="14100"/>
          <ac:spMkLst>
            <pc:docMk/>
            <pc:sldMk cId="2719466281" sldId="275"/>
            <ac:spMk id="3" creationId="{E9EE28C3-1032-4FEE-AF92-642FC3551C7D}"/>
          </ac:spMkLst>
        </pc:spChg>
        <pc:spChg chg="add del mod">
          <ac:chgData name="Amichai Ben David" userId="effe4c4b-4611-44ab-9d6b-f44045953326" providerId="ADAL" clId="{2C3E6AE7-7CF3-4FBF-80BA-6070A6577410}" dt="2022-05-31T12:38:46.333" v="4324" actId="478"/>
          <ac:spMkLst>
            <pc:docMk/>
            <pc:sldMk cId="2719466281" sldId="275"/>
            <ac:spMk id="8" creationId="{EC03B038-EA40-4EEE-A127-68EDCF27F538}"/>
          </ac:spMkLst>
        </pc:spChg>
        <pc:spChg chg="add del mod">
          <ac:chgData name="Amichai Ben David" userId="effe4c4b-4611-44ab-9d6b-f44045953326" providerId="ADAL" clId="{2C3E6AE7-7CF3-4FBF-80BA-6070A6577410}" dt="2022-05-31T12:38:47.409" v="4325" actId="478"/>
          <ac:spMkLst>
            <pc:docMk/>
            <pc:sldMk cId="2719466281" sldId="275"/>
            <ac:spMk id="10" creationId="{1449EBEA-579B-4896-8688-428440CCB9A5}"/>
          </ac:spMkLst>
        </pc:spChg>
        <pc:spChg chg="add del mod">
          <ac:chgData name="Amichai Ben David" userId="effe4c4b-4611-44ab-9d6b-f44045953326" providerId="ADAL" clId="{2C3E6AE7-7CF3-4FBF-80BA-6070A6577410}" dt="2022-05-31T12:38:48.473" v="4326" actId="478"/>
          <ac:spMkLst>
            <pc:docMk/>
            <pc:sldMk cId="2719466281" sldId="275"/>
            <ac:spMk id="12" creationId="{412DBCB7-9E84-4C45-B0BA-736E92BF03AC}"/>
          </ac:spMkLst>
        </pc:spChg>
        <pc:picChg chg="add mod modCrop">
          <ac:chgData name="Amichai Ben David" userId="effe4c4b-4611-44ab-9d6b-f44045953326" providerId="ADAL" clId="{2C3E6AE7-7CF3-4FBF-80BA-6070A6577410}" dt="2022-05-31T13:30:40.489" v="5551" actId="1076"/>
          <ac:picMkLst>
            <pc:docMk/>
            <pc:sldMk cId="2719466281" sldId="275"/>
            <ac:picMk id="5" creationId="{8755A80A-F992-4718-AC26-A777DE5CA394}"/>
          </ac:picMkLst>
        </pc:picChg>
      </pc:sldChg>
      <pc:sldChg chg="add del">
        <pc:chgData name="Amichai Ben David" userId="effe4c4b-4611-44ab-9d6b-f44045953326" providerId="ADAL" clId="{2C3E6AE7-7CF3-4FBF-80BA-6070A6577410}" dt="2022-05-31T12:38:19.554" v="4254" actId="47"/>
        <pc:sldMkLst>
          <pc:docMk/>
          <pc:sldMk cId="3885017887" sldId="275"/>
        </pc:sldMkLst>
      </pc:sldChg>
      <pc:sldChg chg="addSp delSp modSp add mod">
        <pc:chgData name="Amichai Ben David" userId="effe4c4b-4611-44ab-9d6b-f44045953326" providerId="ADAL" clId="{2C3E6AE7-7CF3-4FBF-80BA-6070A6577410}" dt="2022-05-31T13:22:31.776" v="5124"/>
        <pc:sldMkLst>
          <pc:docMk/>
          <pc:sldMk cId="2781982855" sldId="276"/>
        </pc:sldMkLst>
        <pc:spChg chg="add mod">
          <ac:chgData name="Amichai Ben David" userId="effe4c4b-4611-44ab-9d6b-f44045953326" providerId="ADAL" clId="{2C3E6AE7-7CF3-4FBF-80BA-6070A6577410}" dt="2022-05-31T13:22:18.243" v="5101" actId="1076"/>
          <ac:spMkLst>
            <pc:docMk/>
            <pc:sldMk cId="2781982855" sldId="276"/>
            <ac:spMk id="16" creationId="{9F4CFE5B-08C1-455B-91BD-DAD9592AEBBF}"/>
          </ac:spMkLst>
        </pc:spChg>
        <pc:spChg chg="add mod">
          <ac:chgData name="Amichai Ben David" userId="effe4c4b-4611-44ab-9d6b-f44045953326" providerId="ADAL" clId="{2C3E6AE7-7CF3-4FBF-80BA-6070A6577410}" dt="2022-05-31T13:22:27.099" v="5122" actId="14100"/>
          <ac:spMkLst>
            <pc:docMk/>
            <pc:sldMk cId="2781982855" sldId="276"/>
            <ac:spMk id="17" creationId="{BFE2C2EF-F4B0-4D00-BD63-901D30F8F84E}"/>
          </ac:spMkLst>
        </pc:spChg>
        <pc:spChg chg="add del mod">
          <ac:chgData name="Amichai Ben David" userId="effe4c4b-4611-44ab-9d6b-f44045953326" providerId="ADAL" clId="{2C3E6AE7-7CF3-4FBF-80BA-6070A6577410}" dt="2022-05-31T13:21:02.933" v="5060" actId="478"/>
          <ac:spMkLst>
            <pc:docMk/>
            <pc:sldMk cId="2781982855" sldId="276"/>
            <ac:spMk id="18" creationId="{410F45CE-C2D2-473C-B342-29C5A7C5EBC2}"/>
          </ac:spMkLst>
        </pc:spChg>
        <pc:spChg chg="mod">
          <ac:chgData name="Amichai Ben David" userId="effe4c4b-4611-44ab-9d6b-f44045953326" providerId="ADAL" clId="{2C3E6AE7-7CF3-4FBF-80BA-6070A6577410}" dt="2022-05-31T13:22:31.776" v="5124"/>
          <ac:spMkLst>
            <pc:docMk/>
            <pc:sldMk cId="2781982855" sldId="276"/>
            <ac:spMk id="19" creationId="{2E02C51E-0618-4198-A200-2B003074F5FB}"/>
          </ac:spMkLst>
        </pc:spChg>
        <pc:picChg chg="add mod modCrop">
          <ac:chgData name="Amichai Ben David" userId="effe4c4b-4611-44ab-9d6b-f44045953326" providerId="ADAL" clId="{2C3E6AE7-7CF3-4FBF-80BA-6070A6577410}" dt="2022-05-31T13:18:31.518" v="4955" actId="14100"/>
          <ac:picMkLst>
            <pc:docMk/>
            <pc:sldMk cId="2781982855" sldId="276"/>
            <ac:picMk id="3" creationId="{2FC13EF5-DF8F-4C7A-87BF-A2EEA2AB6425}"/>
          </ac:picMkLst>
        </pc:picChg>
        <pc:picChg chg="add del mod">
          <ac:chgData name="Amichai Ben David" userId="effe4c4b-4611-44ab-9d6b-f44045953326" providerId="ADAL" clId="{2C3E6AE7-7CF3-4FBF-80BA-6070A6577410}" dt="2022-05-31T13:19:01.258" v="4996" actId="478"/>
          <ac:picMkLst>
            <pc:docMk/>
            <pc:sldMk cId="2781982855" sldId="276"/>
            <ac:picMk id="6" creationId="{3CD29255-FB73-4965-9BC4-87BCAB5FB1BD}"/>
          </ac:picMkLst>
        </pc:picChg>
        <pc:picChg chg="add mod">
          <ac:chgData name="Amichai Ben David" userId="effe4c4b-4611-44ab-9d6b-f44045953326" providerId="ADAL" clId="{2C3E6AE7-7CF3-4FBF-80BA-6070A6577410}" dt="2022-05-31T13:19:10.486" v="5000" actId="1076"/>
          <ac:picMkLst>
            <pc:docMk/>
            <pc:sldMk cId="2781982855" sldId="276"/>
            <ac:picMk id="8" creationId="{992CEA28-650A-4BE1-B4C2-25FB9BA87E67}"/>
          </ac:picMkLst>
        </pc:picChg>
        <pc:picChg chg="add mod modCrop">
          <ac:chgData name="Amichai Ben David" userId="effe4c4b-4611-44ab-9d6b-f44045953326" providerId="ADAL" clId="{2C3E6AE7-7CF3-4FBF-80BA-6070A6577410}" dt="2022-05-31T13:18:32.937" v="4956" actId="1076"/>
          <ac:picMkLst>
            <pc:docMk/>
            <pc:sldMk cId="2781982855" sldId="276"/>
            <ac:picMk id="10" creationId="{5FAFEAFE-F454-40C5-B22B-F3734E8A7D19}"/>
          </ac:picMkLst>
        </pc:picChg>
        <pc:picChg chg="add mod">
          <ac:chgData name="Amichai Ben David" userId="effe4c4b-4611-44ab-9d6b-f44045953326" providerId="ADAL" clId="{2C3E6AE7-7CF3-4FBF-80BA-6070A6577410}" dt="2022-05-31T13:22:21.268" v="5120" actId="1038"/>
          <ac:picMkLst>
            <pc:docMk/>
            <pc:sldMk cId="2781982855" sldId="276"/>
            <ac:picMk id="12" creationId="{A2B67268-1CC3-454F-9231-6DAA08FAFE8B}"/>
          </ac:picMkLst>
        </pc:picChg>
        <pc:picChg chg="del">
          <ac:chgData name="Amichai Ben David" userId="effe4c4b-4611-44ab-9d6b-f44045953326" providerId="ADAL" clId="{2C3E6AE7-7CF3-4FBF-80BA-6070A6577410}" dt="2022-05-31T13:00:04.076" v="4821" actId="478"/>
          <ac:picMkLst>
            <pc:docMk/>
            <pc:sldMk cId="2781982855" sldId="276"/>
            <ac:picMk id="13" creationId="{D41C97F2-D6E6-4739-BD34-104E3D053BA3}"/>
          </ac:picMkLst>
        </pc:picChg>
        <pc:picChg chg="del">
          <ac:chgData name="Amichai Ben David" userId="effe4c4b-4611-44ab-9d6b-f44045953326" providerId="ADAL" clId="{2C3E6AE7-7CF3-4FBF-80BA-6070A6577410}" dt="2022-05-31T13:00:04.319" v="4822" actId="478"/>
          <ac:picMkLst>
            <pc:docMk/>
            <pc:sldMk cId="2781982855" sldId="276"/>
            <ac:picMk id="15" creationId="{1792877A-A91E-49CA-AA8E-4DEA59B25240}"/>
          </ac:picMkLst>
        </pc:picChg>
      </pc:sldChg>
      <pc:sldChg chg="addSp delSp modSp add mod">
        <pc:chgData name="Amichai Ben David" userId="effe4c4b-4611-44ab-9d6b-f44045953326" providerId="ADAL" clId="{2C3E6AE7-7CF3-4FBF-80BA-6070A6577410}" dt="2022-05-31T13:36:54.800" v="5862" actId="1035"/>
        <pc:sldMkLst>
          <pc:docMk/>
          <pc:sldMk cId="820842306" sldId="277"/>
        </pc:sldMkLst>
        <pc:spChg chg="del">
          <ac:chgData name="Amichai Ben David" userId="effe4c4b-4611-44ab-9d6b-f44045953326" providerId="ADAL" clId="{2C3E6AE7-7CF3-4FBF-80BA-6070A6577410}" dt="2022-05-31T13:23:43.687" v="5131" actId="478"/>
          <ac:spMkLst>
            <pc:docMk/>
            <pc:sldMk cId="820842306" sldId="277"/>
            <ac:spMk id="16" creationId="{9F4CFE5B-08C1-455B-91BD-DAD9592AEBBF}"/>
          </ac:spMkLst>
        </pc:spChg>
        <pc:spChg chg="del">
          <ac:chgData name="Amichai Ben David" userId="effe4c4b-4611-44ab-9d6b-f44045953326" providerId="ADAL" clId="{2C3E6AE7-7CF3-4FBF-80BA-6070A6577410}" dt="2022-05-31T13:23:44.576" v="5132" actId="478"/>
          <ac:spMkLst>
            <pc:docMk/>
            <pc:sldMk cId="820842306" sldId="277"/>
            <ac:spMk id="17" creationId="{BFE2C2EF-F4B0-4D00-BD63-901D30F8F84E}"/>
          </ac:spMkLst>
        </pc:spChg>
        <pc:spChg chg="mod">
          <ac:chgData name="Amichai Ben David" userId="effe4c4b-4611-44ab-9d6b-f44045953326" providerId="ADAL" clId="{2C3E6AE7-7CF3-4FBF-80BA-6070A6577410}" dt="2022-05-31T13:35:22.504" v="5828" actId="6549"/>
          <ac:spMkLst>
            <pc:docMk/>
            <pc:sldMk cId="820842306" sldId="277"/>
            <ac:spMk id="19" creationId="{2E02C51E-0618-4198-A200-2B003074F5FB}"/>
          </ac:spMkLst>
        </pc:spChg>
        <pc:picChg chg="del">
          <ac:chgData name="Amichai Ben David" userId="effe4c4b-4611-44ab-9d6b-f44045953326" providerId="ADAL" clId="{2C3E6AE7-7CF3-4FBF-80BA-6070A6577410}" dt="2022-05-31T13:23:41.845" v="5129" actId="478"/>
          <ac:picMkLst>
            <pc:docMk/>
            <pc:sldMk cId="820842306" sldId="277"/>
            <ac:picMk id="3" creationId="{2FC13EF5-DF8F-4C7A-87BF-A2EEA2AB6425}"/>
          </ac:picMkLst>
        </pc:picChg>
        <pc:picChg chg="add mod">
          <ac:chgData name="Amichai Ben David" userId="effe4c4b-4611-44ab-9d6b-f44045953326" providerId="ADAL" clId="{2C3E6AE7-7CF3-4FBF-80BA-6070A6577410}" dt="2022-05-31T13:35:28.079" v="5833" actId="1036"/>
          <ac:picMkLst>
            <pc:docMk/>
            <pc:sldMk cId="820842306" sldId="277"/>
            <ac:picMk id="5" creationId="{E08F4BDF-4171-4086-8572-0E6239BC61D2}"/>
          </ac:picMkLst>
        </pc:picChg>
        <pc:picChg chg="add mod">
          <ac:chgData name="Amichai Ben David" userId="effe4c4b-4611-44ab-9d6b-f44045953326" providerId="ADAL" clId="{2C3E6AE7-7CF3-4FBF-80BA-6070A6577410}" dt="2022-05-31T13:36:54.800" v="5862" actId="1035"/>
          <ac:picMkLst>
            <pc:docMk/>
            <pc:sldMk cId="820842306" sldId="277"/>
            <ac:picMk id="7" creationId="{645E44DD-C3F2-4DF3-BF74-71D390CA8739}"/>
          </ac:picMkLst>
        </pc:picChg>
        <pc:picChg chg="del">
          <ac:chgData name="Amichai Ben David" userId="effe4c4b-4611-44ab-9d6b-f44045953326" providerId="ADAL" clId="{2C3E6AE7-7CF3-4FBF-80BA-6070A6577410}" dt="2022-05-31T13:23:46.927" v="5134" actId="478"/>
          <ac:picMkLst>
            <pc:docMk/>
            <pc:sldMk cId="820842306" sldId="277"/>
            <ac:picMk id="8" creationId="{992CEA28-650A-4BE1-B4C2-25FB9BA87E67}"/>
          </ac:picMkLst>
        </pc:picChg>
        <pc:picChg chg="del">
          <ac:chgData name="Amichai Ben David" userId="effe4c4b-4611-44ab-9d6b-f44045953326" providerId="ADAL" clId="{2C3E6AE7-7CF3-4FBF-80BA-6070A6577410}" dt="2022-05-31T13:23:45.178" v="5133" actId="478"/>
          <ac:picMkLst>
            <pc:docMk/>
            <pc:sldMk cId="820842306" sldId="277"/>
            <ac:picMk id="10" creationId="{5FAFEAFE-F454-40C5-B22B-F3734E8A7D19}"/>
          </ac:picMkLst>
        </pc:picChg>
        <pc:picChg chg="del">
          <ac:chgData name="Amichai Ben David" userId="effe4c4b-4611-44ab-9d6b-f44045953326" providerId="ADAL" clId="{2C3E6AE7-7CF3-4FBF-80BA-6070A6577410}" dt="2022-05-31T13:23:42.529" v="5130" actId="478"/>
          <ac:picMkLst>
            <pc:docMk/>
            <pc:sldMk cId="820842306" sldId="277"/>
            <ac:picMk id="12" creationId="{A2B67268-1CC3-454F-9231-6DAA08FAFE8B}"/>
          </ac:picMkLst>
        </pc:picChg>
        <pc:picChg chg="add del mod">
          <ac:chgData name="Amichai Ben David" userId="effe4c4b-4611-44ab-9d6b-f44045953326" providerId="ADAL" clId="{2C3E6AE7-7CF3-4FBF-80BA-6070A6577410}" dt="2022-05-31T13:36:41.613" v="5844" actId="478"/>
          <ac:picMkLst>
            <pc:docMk/>
            <pc:sldMk cId="820842306" sldId="277"/>
            <ac:picMk id="13" creationId="{C51BB794-536B-4D6D-AAA9-62348674797B}"/>
          </ac:picMkLst>
        </pc:picChg>
        <pc:picChg chg="add mod">
          <ac:chgData name="Amichai Ben David" userId="effe4c4b-4611-44ab-9d6b-f44045953326" providerId="ADAL" clId="{2C3E6AE7-7CF3-4FBF-80BA-6070A6577410}" dt="2022-05-31T13:36:53.179" v="5861" actId="14100"/>
          <ac:picMkLst>
            <pc:docMk/>
            <pc:sldMk cId="820842306" sldId="277"/>
            <ac:picMk id="15" creationId="{F3E3F3E9-F258-4DAC-BB05-481C2E8A6ABB}"/>
          </ac:picMkLst>
        </pc:picChg>
      </pc:sldChg>
      <pc:sldChg chg="addSp delSp modSp add mod">
        <pc:chgData name="Amichai Ben David" userId="effe4c4b-4611-44ab-9d6b-f44045953326" providerId="ADAL" clId="{2C3E6AE7-7CF3-4FBF-80BA-6070A6577410}" dt="2022-05-31T14:28:33.660" v="6942" actId="20577"/>
        <pc:sldMkLst>
          <pc:docMk/>
          <pc:sldMk cId="4251173603" sldId="278"/>
        </pc:sldMkLst>
        <pc:spChg chg="mod">
          <ac:chgData name="Amichai Ben David" userId="effe4c4b-4611-44ab-9d6b-f44045953326" providerId="ADAL" clId="{2C3E6AE7-7CF3-4FBF-80BA-6070A6577410}" dt="2022-05-31T13:38:22.335" v="5893" actId="20577"/>
          <ac:spMkLst>
            <pc:docMk/>
            <pc:sldMk cId="4251173603" sldId="278"/>
            <ac:spMk id="9" creationId="{0F619034-A166-485C-B797-302CEFE01F8F}"/>
          </ac:spMkLst>
        </pc:spChg>
        <pc:spChg chg="add mod">
          <ac:chgData name="Amichai Ben David" userId="effe4c4b-4611-44ab-9d6b-f44045953326" providerId="ADAL" clId="{2C3E6AE7-7CF3-4FBF-80BA-6070A6577410}" dt="2022-05-31T13:50:25.275" v="6232" actId="164"/>
          <ac:spMkLst>
            <pc:docMk/>
            <pc:sldMk cId="4251173603" sldId="278"/>
            <ac:spMk id="10" creationId="{E8A2E7FB-8089-4F61-9D21-BDF2D609B9E7}"/>
          </ac:spMkLst>
        </pc:spChg>
        <pc:spChg chg="add mod">
          <ac:chgData name="Amichai Ben David" userId="effe4c4b-4611-44ab-9d6b-f44045953326" providerId="ADAL" clId="{2C3E6AE7-7CF3-4FBF-80BA-6070A6577410}" dt="2022-05-31T14:28:33.660" v="6942" actId="20577"/>
          <ac:spMkLst>
            <pc:docMk/>
            <pc:sldMk cId="4251173603" sldId="278"/>
            <ac:spMk id="12" creationId="{315E5951-7A21-46AA-82F9-812DD483A00A}"/>
          </ac:spMkLst>
        </pc:spChg>
        <pc:spChg chg="add mod">
          <ac:chgData name="Amichai Ben David" userId="effe4c4b-4611-44ab-9d6b-f44045953326" providerId="ADAL" clId="{2C3E6AE7-7CF3-4FBF-80BA-6070A6577410}" dt="2022-05-31T13:50:25.275" v="6232" actId="164"/>
          <ac:spMkLst>
            <pc:docMk/>
            <pc:sldMk cId="4251173603" sldId="278"/>
            <ac:spMk id="14" creationId="{8BEDD456-5FB9-430A-9B70-B5DBB174BE48}"/>
          </ac:spMkLst>
        </pc:spChg>
        <pc:spChg chg="add mod">
          <ac:chgData name="Amichai Ben David" userId="effe4c4b-4611-44ab-9d6b-f44045953326" providerId="ADAL" clId="{2C3E6AE7-7CF3-4FBF-80BA-6070A6577410}" dt="2022-05-31T13:50:25.275" v="6232" actId="164"/>
          <ac:spMkLst>
            <pc:docMk/>
            <pc:sldMk cId="4251173603" sldId="278"/>
            <ac:spMk id="16" creationId="{ADB9246F-2FAC-48B0-BE73-184675DE3E39}"/>
          </ac:spMkLst>
        </pc:spChg>
        <pc:spChg chg="add mod">
          <ac:chgData name="Amichai Ben David" userId="effe4c4b-4611-44ab-9d6b-f44045953326" providerId="ADAL" clId="{2C3E6AE7-7CF3-4FBF-80BA-6070A6577410}" dt="2022-05-31T13:50:25.275" v="6232" actId="164"/>
          <ac:spMkLst>
            <pc:docMk/>
            <pc:sldMk cId="4251173603" sldId="278"/>
            <ac:spMk id="17" creationId="{92099F7A-606C-47B6-9879-78525A9D5D9E}"/>
          </ac:spMkLst>
        </pc:spChg>
        <pc:spChg chg="add mod">
          <ac:chgData name="Amichai Ben David" userId="effe4c4b-4611-44ab-9d6b-f44045953326" providerId="ADAL" clId="{2C3E6AE7-7CF3-4FBF-80BA-6070A6577410}" dt="2022-05-31T13:50:25.275" v="6232" actId="164"/>
          <ac:spMkLst>
            <pc:docMk/>
            <pc:sldMk cId="4251173603" sldId="278"/>
            <ac:spMk id="18" creationId="{1F642C91-35AD-4EDC-BC4A-20BEA351D12E}"/>
          </ac:spMkLst>
        </pc:spChg>
        <pc:spChg chg="mod">
          <ac:chgData name="Amichai Ben David" userId="effe4c4b-4611-44ab-9d6b-f44045953326" providerId="ADAL" clId="{2C3E6AE7-7CF3-4FBF-80BA-6070A6577410}" dt="2022-05-31T14:21:04.656" v="6832" actId="404"/>
          <ac:spMkLst>
            <pc:docMk/>
            <pc:sldMk cId="4251173603" sldId="278"/>
            <ac:spMk id="19" creationId="{2E02C51E-0618-4198-A200-2B003074F5FB}"/>
          </ac:spMkLst>
        </pc:spChg>
        <pc:spChg chg="add mod">
          <ac:chgData name="Amichai Ben David" userId="effe4c4b-4611-44ab-9d6b-f44045953326" providerId="ADAL" clId="{2C3E6AE7-7CF3-4FBF-80BA-6070A6577410}" dt="2022-05-31T14:28:31.639" v="6939" actId="14100"/>
          <ac:spMkLst>
            <pc:docMk/>
            <pc:sldMk cId="4251173603" sldId="278"/>
            <ac:spMk id="20" creationId="{EC01B71B-6FCF-4C0D-8584-2067EFB6AFE7}"/>
          </ac:spMkLst>
        </pc:spChg>
        <pc:spChg chg="add del mod">
          <ac:chgData name="Amichai Ben David" userId="effe4c4b-4611-44ab-9d6b-f44045953326" providerId="ADAL" clId="{2C3E6AE7-7CF3-4FBF-80BA-6070A6577410}" dt="2022-05-31T14:13:02.147" v="6421" actId="478"/>
          <ac:spMkLst>
            <pc:docMk/>
            <pc:sldMk cId="4251173603" sldId="278"/>
            <ac:spMk id="23" creationId="{D16CD9D7-63F7-47E0-84EA-394D5FE1BFCB}"/>
          </ac:spMkLst>
        </pc:spChg>
        <pc:grpChg chg="add mod">
          <ac:chgData name="Amichai Ben David" userId="effe4c4b-4611-44ab-9d6b-f44045953326" providerId="ADAL" clId="{2C3E6AE7-7CF3-4FBF-80BA-6070A6577410}" dt="2022-05-31T14:21:09.175" v="6833" actId="1076"/>
          <ac:grpSpMkLst>
            <pc:docMk/>
            <pc:sldMk cId="4251173603" sldId="278"/>
            <ac:grpSpMk id="11" creationId="{D05FAC29-88D9-4D15-B829-0A450DF22203}"/>
          </ac:grpSpMkLst>
        </pc:grpChg>
        <pc:picChg chg="add del">
          <ac:chgData name="Amichai Ben David" userId="effe4c4b-4611-44ab-9d6b-f44045953326" providerId="ADAL" clId="{2C3E6AE7-7CF3-4FBF-80BA-6070A6577410}" dt="2022-05-31T13:40:20.361" v="5952" actId="22"/>
          <ac:picMkLst>
            <pc:docMk/>
            <pc:sldMk cId="4251173603" sldId="278"/>
            <ac:picMk id="3" creationId="{FB355D29-2FB6-4E28-B7A5-9D4215C05CE9}"/>
          </ac:picMkLst>
        </pc:picChg>
        <pc:picChg chg="del">
          <ac:chgData name="Amichai Ben David" userId="effe4c4b-4611-44ab-9d6b-f44045953326" providerId="ADAL" clId="{2C3E6AE7-7CF3-4FBF-80BA-6070A6577410}" dt="2022-05-31T13:38:24.750" v="5894" actId="478"/>
          <ac:picMkLst>
            <pc:docMk/>
            <pc:sldMk cId="4251173603" sldId="278"/>
            <ac:picMk id="5" creationId="{E08F4BDF-4171-4086-8572-0E6239BC61D2}"/>
          </ac:picMkLst>
        </pc:picChg>
        <pc:picChg chg="del">
          <ac:chgData name="Amichai Ben David" userId="effe4c4b-4611-44ab-9d6b-f44045953326" providerId="ADAL" clId="{2C3E6AE7-7CF3-4FBF-80BA-6070A6577410}" dt="2022-05-31T13:38:25.223" v="5895" actId="478"/>
          <ac:picMkLst>
            <pc:docMk/>
            <pc:sldMk cId="4251173603" sldId="278"/>
            <ac:picMk id="7" creationId="{645E44DD-C3F2-4DF3-BF74-71D390CA8739}"/>
          </ac:picMkLst>
        </pc:picChg>
        <pc:picChg chg="add mod modCrop">
          <ac:chgData name="Amichai Ben David" userId="effe4c4b-4611-44ab-9d6b-f44045953326" providerId="ADAL" clId="{2C3E6AE7-7CF3-4FBF-80BA-6070A6577410}" dt="2022-05-31T13:50:25.275" v="6232" actId="164"/>
          <ac:picMkLst>
            <pc:docMk/>
            <pc:sldMk cId="4251173603" sldId="278"/>
            <ac:picMk id="8" creationId="{0900D91A-AF30-4D43-9509-73CE72F03078}"/>
          </ac:picMkLst>
        </pc:picChg>
        <pc:picChg chg="del">
          <ac:chgData name="Amichai Ben David" userId="effe4c4b-4611-44ab-9d6b-f44045953326" providerId="ADAL" clId="{2C3E6AE7-7CF3-4FBF-80BA-6070A6577410}" dt="2022-05-31T13:38:26.253" v="5896" actId="478"/>
          <ac:picMkLst>
            <pc:docMk/>
            <pc:sldMk cId="4251173603" sldId="278"/>
            <ac:picMk id="15" creationId="{F3E3F3E9-F258-4DAC-BB05-481C2E8A6ABB}"/>
          </ac:picMkLst>
        </pc:picChg>
        <pc:picChg chg="add del">
          <ac:chgData name="Amichai Ben David" userId="effe4c4b-4611-44ab-9d6b-f44045953326" providerId="ADAL" clId="{2C3E6AE7-7CF3-4FBF-80BA-6070A6577410}" dt="2022-05-31T13:52:49.346" v="6240" actId="478"/>
          <ac:picMkLst>
            <pc:docMk/>
            <pc:sldMk cId="4251173603" sldId="278"/>
            <ac:picMk id="21" creationId="{CBCEDD2D-636C-42D2-9B52-366FAB3795A9}"/>
          </ac:picMkLst>
        </pc:picChg>
      </pc:sldChg>
      <pc:sldChg chg="addSp delSp modSp add mod">
        <pc:chgData name="Amichai Ben David" userId="effe4c4b-4611-44ab-9d6b-f44045953326" providerId="ADAL" clId="{2C3E6AE7-7CF3-4FBF-80BA-6070A6577410}" dt="2022-05-31T14:27:34.728" v="6936" actId="1035"/>
        <pc:sldMkLst>
          <pc:docMk/>
          <pc:sldMk cId="2886682759" sldId="279"/>
        </pc:sldMkLst>
        <pc:spChg chg="add mod">
          <ac:chgData name="Amichai Ben David" userId="effe4c4b-4611-44ab-9d6b-f44045953326" providerId="ADAL" clId="{2C3E6AE7-7CF3-4FBF-80BA-6070A6577410}" dt="2022-05-31T14:27:34.728" v="6936" actId="1035"/>
          <ac:spMkLst>
            <pc:docMk/>
            <pc:sldMk cId="2886682759" sldId="279"/>
            <ac:spMk id="15" creationId="{2A68E81E-199C-4C4C-8E61-55BB78E42345}"/>
          </ac:spMkLst>
        </pc:spChg>
        <pc:spChg chg="mod">
          <ac:chgData name="Amichai Ben David" userId="effe4c4b-4611-44ab-9d6b-f44045953326" providerId="ADAL" clId="{2C3E6AE7-7CF3-4FBF-80BA-6070A6577410}" dt="2022-05-31T14:21:47.816" v="6847" actId="21"/>
          <ac:spMkLst>
            <pc:docMk/>
            <pc:sldMk cId="2886682759" sldId="279"/>
            <ac:spMk id="19" creationId="{2E02C51E-0618-4198-A200-2B003074F5FB}"/>
          </ac:spMkLst>
        </pc:spChg>
        <pc:grpChg chg="del mod">
          <ac:chgData name="Amichai Ben David" userId="effe4c4b-4611-44ab-9d6b-f44045953326" providerId="ADAL" clId="{2C3E6AE7-7CF3-4FBF-80BA-6070A6577410}" dt="2022-05-31T14:19:37.664" v="6826" actId="478"/>
          <ac:grpSpMkLst>
            <pc:docMk/>
            <pc:sldMk cId="2886682759" sldId="279"/>
            <ac:grpSpMk id="11" creationId="{D05FAC29-88D9-4D15-B829-0A450DF22203}"/>
          </ac:grpSpMkLst>
        </pc:grpChg>
        <pc:picChg chg="mod">
          <ac:chgData name="Amichai Ben David" userId="effe4c4b-4611-44ab-9d6b-f44045953326" providerId="ADAL" clId="{2C3E6AE7-7CF3-4FBF-80BA-6070A6577410}" dt="2022-05-31T14:21:33.127" v="6840" actId="14100"/>
          <ac:picMkLst>
            <pc:docMk/>
            <pc:sldMk cId="2886682759" sldId="279"/>
            <ac:picMk id="21" creationId="{CBCEDD2D-636C-42D2-9B52-366FAB3795A9}"/>
          </ac:picMkLst>
        </pc:picChg>
      </pc:sldChg>
      <pc:sldChg chg="addSp delSp modSp add mod">
        <pc:chgData name="Amichai Ben David" userId="effe4c4b-4611-44ab-9d6b-f44045953326" providerId="ADAL" clId="{2C3E6AE7-7CF3-4FBF-80BA-6070A6577410}" dt="2022-05-31T14:38:28.667" v="7029" actId="22"/>
        <pc:sldMkLst>
          <pc:docMk/>
          <pc:sldMk cId="1856312297" sldId="280"/>
        </pc:sldMkLst>
        <pc:spChg chg="add mod">
          <ac:chgData name="Amichai Ben David" userId="effe4c4b-4611-44ab-9d6b-f44045953326" providerId="ADAL" clId="{2C3E6AE7-7CF3-4FBF-80BA-6070A6577410}" dt="2022-05-31T14:37:43.816" v="7026" actId="20577"/>
          <ac:spMkLst>
            <pc:docMk/>
            <pc:sldMk cId="1856312297" sldId="280"/>
            <ac:spMk id="10" creationId="{95967843-8326-4D2D-AF17-399262689336}"/>
          </ac:spMkLst>
        </pc:spChg>
        <pc:spChg chg="del">
          <ac:chgData name="Amichai Ben David" userId="effe4c4b-4611-44ab-9d6b-f44045953326" providerId="ADAL" clId="{2C3E6AE7-7CF3-4FBF-80BA-6070A6577410}" dt="2022-05-31T14:36:34.556" v="6944" actId="478"/>
          <ac:spMkLst>
            <pc:docMk/>
            <pc:sldMk cId="1856312297" sldId="280"/>
            <ac:spMk id="15" creationId="{2A68E81E-199C-4C4C-8E61-55BB78E42345}"/>
          </ac:spMkLst>
        </pc:spChg>
        <pc:picChg chg="add mod">
          <ac:chgData name="Amichai Ben David" userId="effe4c4b-4611-44ab-9d6b-f44045953326" providerId="ADAL" clId="{2C3E6AE7-7CF3-4FBF-80BA-6070A6577410}" dt="2022-05-31T14:37:47.815" v="7027" actId="1076"/>
          <ac:picMkLst>
            <pc:docMk/>
            <pc:sldMk cId="1856312297" sldId="280"/>
            <ac:picMk id="3" creationId="{DA4E183F-4200-468B-9207-FCB73CA41606}"/>
          </ac:picMkLst>
        </pc:picChg>
        <pc:picChg chg="add del">
          <ac:chgData name="Amichai Ben David" userId="effe4c4b-4611-44ab-9d6b-f44045953326" providerId="ADAL" clId="{2C3E6AE7-7CF3-4FBF-80BA-6070A6577410}" dt="2022-05-31T14:38:28.667" v="7029" actId="22"/>
          <ac:picMkLst>
            <pc:docMk/>
            <pc:sldMk cId="1856312297" sldId="280"/>
            <ac:picMk id="6" creationId="{F2C0A94A-3D8B-4BF2-B39A-041CF9141A07}"/>
          </ac:picMkLst>
        </pc:picChg>
        <pc:picChg chg="del">
          <ac:chgData name="Amichai Ben David" userId="effe4c4b-4611-44ab-9d6b-f44045953326" providerId="ADAL" clId="{2C3E6AE7-7CF3-4FBF-80BA-6070A6577410}" dt="2022-05-31T14:36:34.980" v="6945" actId="478"/>
          <ac:picMkLst>
            <pc:docMk/>
            <pc:sldMk cId="1856312297" sldId="280"/>
            <ac:picMk id="21" creationId="{CBCEDD2D-636C-42D2-9B52-366FAB3795A9}"/>
          </ac:picMkLst>
        </pc:picChg>
      </pc:sldChg>
      <pc:sldChg chg="addSp delSp modSp add mod">
        <pc:chgData name="Amichai Ben David" userId="effe4c4b-4611-44ab-9d6b-f44045953326" providerId="ADAL" clId="{2C3E6AE7-7CF3-4FBF-80BA-6070A6577410}" dt="2022-05-31T14:44:50.957" v="7056" actId="1076"/>
        <pc:sldMkLst>
          <pc:docMk/>
          <pc:sldMk cId="2609378638" sldId="281"/>
        </pc:sldMkLst>
        <pc:spChg chg="mod">
          <ac:chgData name="Amichai Ben David" userId="effe4c4b-4611-44ab-9d6b-f44045953326" providerId="ADAL" clId="{2C3E6AE7-7CF3-4FBF-80BA-6070A6577410}" dt="2022-05-31T14:38:49.781" v="7043" actId="20577"/>
          <ac:spMkLst>
            <pc:docMk/>
            <pc:sldMk cId="2609378638" sldId="281"/>
            <ac:spMk id="10" creationId="{95967843-8326-4D2D-AF17-399262689336}"/>
          </ac:spMkLst>
        </pc:spChg>
        <pc:spChg chg="add mod">
          <ac:chgData name="Amichai Ben David" userId="effe4c4b-4611-44ab-9d6b-f44045953326" providerId="ADAL" clId="{2C3E6AE7-7CF3-4FBF-80BA-6070A6577410}" dt="2022-05-31T14:44:49.298" v="7055" actId="1076"/>
          <ac:spMkLst>
            <pc:docMk/>
            <pc:sldMk cId="2609378638" sldId="281"/>
            <ac:spMk id="14" creationId="{DB25A415-0D47-46E5-9A1C-D5A58B60A22B}"/>
          </ac:spMkLst>
        </pc:spChg>
        <pc:picChg chg="del">
          <ac:chgData name="Amichai Ben David" userId="effe4c4b-4611-44ab-9d6b-f44045953326" providerId="ADAL" clId="{2C3E6AE7-7CF3-4FBF-80BA-6070A6577410}" dt="2022-05-31T14:38:39.878" v="7031" actId="478"/>
          <ac:picMkLst>
            <pc:docMk/>
            <pc:sldMk cId="2609378638" sldId="281"/>
            <ac:picMk id="3" creationId="{DA4E183F-4200-468B-9207-FCB73CA41606}"/>
          </ac:picMkLst>
        </pc:picChg>
        <pc:picChg chg="add mod">
          <ac:chgData name="Amichai Ben David" userId="effe4c4b-4611-44ab-9d6b-f44045953326" providerId="ADAL" clId="{2C3E6AE7-7CF3-4FBF-80BA-6070A6577410}" dt="2022-05-31T14:38:52.966" v="7044" actId="1076"/>
          <ac:picMkLst>
            <pc:docMk/>
            <pc:sldMk cId="2609378638" sldId="281"/>
            <ac:picMk id="5" creationId="{DBC9FF17-B804-4E8D-80FC-88E2DDBEB567}"/>
          </ac:picMkLst>
        </pc:picChg>
        <pc:picChg chg="add del mod">
          <ac:chgData name="Amichai Ben David" userId="effe4c4b-4611-44ab-9d6b-f44045953326" providerId="ADAL" clId="{2C3E6AE7-7CF3-4FBF-80BA-6070A6577410}" dt="2022-05-31T14:42:45.071" v="7048" actId="478"/>
          <ac:picMkLst>
            <pc:docMk/>
            <pc:sldMk cId="2609378638" sldId="281"/>
            <ac:picMk id="7" creationId="{A2D77D04-FF0F-4AB9-A83E-8E99CB311768}"/>
          </ac:picMkLst>
        </pc:picChg>
        <pc:picChg chg="add mod">
          <ac:chgData name="Amichai Ben David" userId="effe4c4b-4611-44ab-9d6b-f44045953326" providerId="ADAL" clId="{2C3E6AE7-7CF3-4FBF-80BA-6070A6577410}" dt="2022-05-31T14:44:50.957" v="7056" actId="1076"/>
          <ac:picMkLst>
            <pc:docMk/>
            <pc:sldMk cId="2609378638" sldId="281"/>
            <ac:picMk id="11" creationId="{0350F478-2833-4791-BC4A-206CF8598B9E}"/>
          </ac:picMkLst>
        </pc:picChg>
      </pc:sldChg>
    </pc:docChg>
  </pc:docChgLst>
  <pc:docChgLst>
    <pc:chgData name="Amichai Ben David" userId="effe4c4b-4611-44ab-9d6b-f44045953326" providerId="ADAL" clId="{4C355264-4F28-477E-B479-08977428D783}"/>
    <pc:docChg chg="undo custSel addSld delSld modSld modMainMaster">
      <pc:chgData name="Amichai Ben David" userId="effe4c4b-4611-44ab-9d6b-f44045953326" providerId="ADAL" clId="{4C355264-4F28-477E-B479-08977428D783}" dt="2022-05-29T09:42:32.915" v="2389"/>
      <pc:docMkLst>
        <pc:docMk/>
      </pc:docMkLst>
      <pc:sldChg chg="addSp delSp modSp new mod">
        <pc:chgData name="Amichai Ben David" userId="effe4c4b-4611-44ab-9d6b-f44045953326" providerId="ADAL" clId="{4C355264-4F28-477E-B479-08977428D783}" dt="2022-05-29T07:18:33.195" v="1311"/>
        <pc:sldMkLst>
          <pc:docMk/>
          <pc:sldMk cId="3331152507" sldId="256"/>
        </pc:sldMkLst>
        <pc:spChg chg="mod">
          <ac:chgData name="Amichai Ben David" userId="effe4c4b-4611-44ab-9d6b-f44045953326" providerId="ADAL" clId="{4C355264-4F28-477E-B479-08977428D783}" dt="2022-05-29T07:17:33.410" v="1305" actId="20577"/>
          <ac:spMkLst>
            <pc:docMk/>
            <pc:sldMk cId="3331152507" sldId="256"/>
            <ac:spMk id="2" creationId="{15CFCB6D-7BDB-462C-BC3F-54C833E79402}"/>
          </ac:spMkLst>
        </pc:spChg>
        <pc:spChg chg="mod">
          <ac:chgData name="Amichai Ben David" userId="effe4c4b-4611-44ab-9d6b-f44045953326" providerId="ADAL" clId="{4C355264-4F28-477E-B479-08977428D783}" dt="2022-05-29T06:47:01.192" v="181"/>
          <ac:spMkLst>
            <pc:docMk/>
            <pc:sldMk cId="3331152507" sldId="256"/>
            <ac:spMk id="3" creationId="{D9595110-78EB-4504-84A2-428FD0586D94}"/>
          </ac:spMkLst>
        </pc:spChg>
        <pc:spChg chg="add del mod">
          <ac:chgData name="Amichai Ben David" userId="effe4c4b-4611-44ab-9d6b-f44045953326" providerId="ADAL" clId="{4C355264-4F28-477E-B479-08977428D783}" dt="2022-05-29T07:18:33.195" v="1309"/>
          <ac:spMkLst>
            <pc:docMk/>
            <pc:sldMk cId="3331152507" sldId="256"/>
            <ac:spMk id="5" creationId="{4CEB4658-7034-41E5-92E4-B76DB1B8030C}"/>
          </ac:spMkLst>
        </pc:spChg>
        <pc:spChg chg="add del mod">
          <ac:chgData name="Amichai Ben David" userId="effe4c4b-4611-44ab-9d6b-f44045953326" providerId="ADAL" clId="{4C355264-4F28-477E-B479-08977428D783}" dt="2022-05-29T07:18:33.195" v="1311"/>
          <ac:spMkLst>
            <pc:docMk/>
            <pc:sldMk cId="3331152507" sldId="256"/>
            <ac:spMk id="6" creationId="{54C2A1FC-3B4B-4674-8706-5FBBEEE38D09}"/>
          </ac:spMkLst>
        </pc:spChg>
      </pc:sldChg>
      <pc:sldChg chg="modSp new del mod">
        <pc:chgData name="Amichai Ben David" userId="effe4c4b-4611-44ab-9d6b-f44045953326" providerId="ADAL" clId="{4C355264-4F28-477E-B479-08977428D783}" dt="2022-05-29T06:47:41.714" v="200" actId="47"/>
        <pc:sldMkLst>
          <pc:docMk/>
          <pc:sldMk cId="2918973146" sldId="257"/>
        </pc:sldMkLst>
        <pc:spChg chg="mod">
          <ac:chgData name="Amichai Ben David" userId="effe4c4b-4611-44ab-9d6b-f44045953326" providerId="ADAL" clId="{4C355264-4F28-477E-B479-08977428D783}" dt="2022-05-29T06:47:01.192" v="181"/>
          <ac:spMkLst>
            <pc:docMk/>
            <pc:sldMk cId="2918973146" sldId="257"/>
            <ac:spMk id="2" creationId="{2AC23D6B-6965-48B3-A0D9-260776968CCF}"/>
          </ac:spMkLst>
        </pc:spChg>
        <pc:spChg chg="mod">
          <ac:chgData name="Amichai Ben David" userId="effe4c4b-4611-44ab-9d6b-f44045953326" providerId="ADAL" clId="{4C355264-4F28-477E-B479-08977428D783}" dt="2022-05-29T06:46:26.635" v="174" actId="27636"/>
          <ac:spMkLst>
            <pc:docMk/>
            <pc:sldMk cId="2918973146" sldId="257"/>
            <ac:spMk id="3" creationId="{E0B9222B-E84E-425C-A719-C12A49F4C97E}"/>
          </ac:spMkLst>
        </pc:spChg>
      </pc:sldChg>
      <pc:sldChg chg="addSp delSp modSp new del mod setBg">
        <pc:chgData name="Amichai Ben David" userId="effe4c4b-4611-44ab-9d6b-f44045953326" providerId="ADAL" clId="{4C355264-4F28-477E-B479-08977428D783}" dt="2022-05-29T08:11:30.705" v="1840" actId="47"/>
        <pc:sldMkLst>
          <pc:docMk/>
          <pc:sldMk cId="3441902648" sldId="258"/>
        </pc:sldMkLst>
        <pc:spChg chg="mod">
          <ac:chgData name="Amichai Ben David" userId="effe4c4b-4611-44ab-9d6b-f44045953326" providerId="ADAL" clId="{4C355264-4F28-477E-B479-08977428D783}" dt="2022-05-29T07:24:12.676" v="1523" actId="26606"/>
          <ac:spMkLst>
            <pc:docMk/>
            <pc:sldMk cId="3441902648" sldId="258"/>
            <ac:spMk id="2" creationId="{D5DD485C-BF89-4013-895C-4B6982C9EF1A}"/>
          </ac:spMkLst>
        </pc:spChg>
        <pc:spChg chg="del mod">
          <ac:chgData name="Amichai Ben David" userId="effe4c4b-4611-44ab-9d6b-f44045953326" providerId="ADAL" clId="{4C355264-4F28-477E-B479-08977428D783}" dt="2022-05-29T07:23:27.303" v="1515" actId="478"/>
          <ac:spMkLst>
            <pc:docMk/>
            <pc:sldMk cId="3441902648" sldId="258"/>
            <ac:spMk id="3" creationId="{E9EE28C3-1032-4FEE-AF92-642FC3551C7D}"/>
          </ac:spMkLst>
        </pc:spChg>
        <pc:spChg chg="add del mod topLvl">
          <ac:chgData name="Amichai Ben David" userId="effe4c4b-4611-44ab-9d6b-f44045953326" providerId="ADAL" clId="{4C355264-4F28-477E-B479-08977428D783}" dt="2022-05-29T06:52:56.306" v="395" actId="21"/>
          <ac:spMkLst>
            <pc:docMk/>
            <pc:sldMk cId="3441902648" sldId="258"/>
            <ac:spMk id="4" creationId="{FB852FC9-1546-459A-BA67-826E9566BF7C}"/>
          </ac:spMkLst>
        </pc:spChg>
        <pc:spChg chg="add del mod topLvl">
          <ac:chgData name="Amichai Ben David" userId="effe4c4b-4611-44ab-9d6b-f44045953326" providerId="ADAL" clId="{4C355264-4F28-477E-B479-08977428D783}" dt="2022-05-29T06:52:56.306" v="395" actId="21"/>
          <ac:spMkLst>
            <pc:docMk/>
            <pc:sldMk cId="3441902648" sldId="258"/>
            <ac:spMk id="5" creationId="{179E3E84-A7B3-4DA8-929C-064E66F7DDC9}"/>
          </ac:spMkLst>
        </pc:spChg>
        <pc:spChg chg="add del mod topLvl">
          <ac:chgData name="Amichai Ben David" userId="effe4c4b-4611-44ab-9d6b-f44045953326" providerId="ADAL" clId="{4C355264-4F28-477E-B479-08977428D783}" dt="2022-05-29T06:52:56.306" v="395" actId="21"/>
          <ac:spMkLst>
            <pc:docMk/>
            <pc:sldMk cId="3441902648" sldId="258"/>
            <ac:spMk id="6" creationId="{CD71DA98-1A93-47E5-89D0-47809894D16B}"/>
          </ac:spMkLst>
        </pc:spChg>
        <pc:spChg chg="add del mod topLvl">
          <ac:chgData name="Amichai Ben David" userId="effe4c4b-4611-44ab-9d6b-f44045953326" providerId="ADAL" clId="{4C355264-4F28-477E-B479-08977428D783}" dt="2022-05-29T06:52:56.306" v="395" actId="21"/>
          <ac:spMkLst>
            <pc:docMk/>
            <pc:sldMk cId="3441902648" sldId="258"/>
            <ac:spMk id="7" creationId="{AC2EB0F6-D1A9-49DA-97EB-C4CFEAFEC66A}"/>
          </ac:spMkLst>
        </pc:spChg>
        <pc:spChg chg="add del mod topLvl">
          <ac:chgData name="Amichai Ben David" userId="effe4c4b-4611-44ab-9d6b-f44045953326" providerId="ADAL" clId="{4C355264-4F28-477E-B479-08977428D783}" dt="2022-05-29T06:52:56.306" v="395" actId="21"/>
          <ac:spMkLst>
            <pc:docMk/>
            <pc:sldMk cId="3441902648" sldId="258"/>
            <ac:spMk id="8" creationId="{7ADD4074-5FC8-4147-BD04-F192E5424AAA}"/>
          </ac:spMkLst>
        </pc:spChg>
        <pc:spChg chg="add del mod topLvl">
          <ac:chgData name="Amichai Ben David" userId="effe4c4b-4611-44ab-9d6b-f44045953326" providerId="ADAL" clId="{4C355264-4F28-477E-B479-08977428D783}" dt="2022-05-29T06:52:56.306" v="395" actId="21"/>
          <ac:spMkLst>
            <pc:docMk/>
            <pc:sldMk cId="3441902648" sldId="258"/>
            <ac:spMk id="9" creationId="{3EE1EC83-D0C6-4021-BC29-4877F5E5726C}"/>
          </ac:spMkLst>
        </pc:spChg>
        <pc:spChg chg="add del mod topLvl">
          <ac:chgData name="Amichai Ben David" userId="effe4c4b-4611-44ab-9d6b-f44045953326" providerId="ADAL" clId="{4C355264-4F28-477E-B479-08977428D783}" dt="2022-05-29T06:52:56.306" v="395" actId="21"/>
          <ac:spMkLst>
            <pc:docMk/>
            <pc:sldMk cId="3441902648" sldId="258"/>
            <ac:spMk id="10" creationId="{7D1B1DF0-CBD2-4ECB-9B3A-E0CF7FF0372C}"/>
          </ac:spMkLst>
        </pc:spChg>
        <pc:spChg chg="mod">
          <ac:chgData name="Amichai Ben David" userId="effe4c4b-4611-44ab-9d6b-f44045953326" providerId="ADAL" clId="{4C355264-4F28-477E-B479-08977428D783}" dt="2022-05-29T07:24:12.676" v="1523" actId="26606"/>
          <ac:spMkLst>
            <pc:docMk/>
            <pc:sldMk cId="3441902648" sldId="258"/>
            <ac:spMk id="12" creationId="{329B55C0-6359-44B6-B83A-404140C4DAE1}"/>
          </ac:spMkLst>
        </pc:spChg>
        <pc:spChg chg="add del mod">
          <ac:chgData name="Amichai Ben David" userId="effe4c4b-4611-44ab-9d6b-f44045953326" providerId="ADAL" clId="{4C355264-4F28-477E-B479-08977428D783}" dt="2022-05-29T07:23:28.894" v="1516" actId="478"/>
          <ac:spMkLst>
            <pc:docMk/>
            <pc:sldMk cId="3441902648" sldId="258"/>
            <ac:spMk id="15" creationId="{1DCB00FD-3C54-462B-BF99-C33FD906CC60}"/>
          </ac:spMkLst>
        </pc:spChg>
        <pc:spChg chg="mod">
          <ac:chgData name="Amichai Ben David" userId="effe4c4b-4611-44ab-9d6b-f44045953326" providerId="ADAL" clId="{4C355264-4F28-477E-B479-08977428D783}" dt="2022-05-29T07:23:55.061" v="1521" actId="18245"/>
          <ac:spMkLst>
            <pc:docMk/>
            <pc:sldMk cId="3441902648" sldId="258"/>
            <ac:spMk id="17" creationId="{1B5D1164-598C-4271-BBD6-08C2E4A87B9E}"/>
          </ac:spMkLst>
        </pc:spChg>
        <pc:spChg chg="mod">
          <ac:chgData name="Amichai Ben David" userId="effe4c4b-4611-44ab-9d6b-f44045953326" providerId="ADAL" clId="{4C355264-4F28-477E-B479-08977428D783}" dt="2022-05-29T07:23:55.061" v="1521" actId="18245"/>
          <ac:spMkLst>
            <pc:docMk/>
            <pc:sldMk cId="3441902648" sldId="258"/>
            <ac:spMk id="18" creationId="{5257A8E0-D0E8-4A28-8C2D-F26107220D8D}"/>
          </ac:spMkLst>
        </pc:spChg>
        <pc:spChg chg="mod">
          <ac:chgData name="Amichai Ben David" userId="effe4c4b-4611-44ab-9d6b-f44045953326" providerId="ADAL" clId="{4C355264-4F28-477E-B479-08977428D783}" dt="2022-05-29T07:23:55.061" v="1521" actId="18245"/>
          <ac:spMkLst>
            <pc:docMk/>
            <pc:sldMk cId="3441902648" sldId="258"/>
            <ac:spMk id="19" creationId="{597AE165-16E4-4BAA-A1C0-2AFFFC9A90CE}"/>
          </ac:spMkLst>
        </pc:spChg>
        <pc:spChg chg="mod">
          <ac:chgData name="Amichai Ben David" userId="effe4c4b-4611-44ab-9d6b-f44045953326" providerId="ADAL" clId="{4C355264-4F28-477E-B479-08977428D783}" dt="2022-05-29T07:23:55.061" v="1521" actId="18245"/>
          <ac:spMkLst>
            <pc:docMk/>
            <pc:sldMk cId="3441902648" sldId="258"/>
            <ac:spMk id="20" creationId="{B17C8154-615F-45C2-BB7E-EC171FBFE493}"/>
          </ac:spMkLst>
        </pc:spChg>
        <pc:spChg chg="mod">
          <ac:chgData name="Amichai Ben David" userId="effe4c4b-4611-44ab-9d6b-f44045953326" providerId="ADAL" clId="{4C355264-4F28-477E-B479-08977428D783}" dt="2022-05-29T07:23:55.061" v="1521" actId="18245"/>
          <ac:spMkLst>
            <pc:docMk/>
            <pc:sldMk cId="3441902648" sldId="258"/>
            <ac:spMk id="21" creationId="{3B8C3F0F-2B14-48C6-98BA-C6268E37647F}"/>
          </ac:spMkLst>
        </pc:spChg>
        <pc:spChg chg="mod">
          <ac:chgData name="Amichai Ben David" userId="effe4c4b-4611-44ab-9d6b-f44045953326" providerId="ADAL" clId="{4C355264-4F28-477E-B479-08977428D783}" dt="2022-05-29T07:23:55.061" v="1521" actId="18245"/>
          <ac:spMkLst>
            <pc:docMk/>
            <pc:sldMk cId="3441902648" sldId="258"/>
            <ac:spMk id="22" creationId="{5988BE03-1803-4D1C-BBD0-C61F0B01A989}"/>
          </ac:spMkLst>
        </pc:spChg>
        <pc:spChg chg="mod">
          <ac:chgData name="Amichai Ben David" userId="effe4c4b-4611-44ab-9d6b-f44045953326" providerId="ADAL" clId="{4C355264-4F28-477E-B479-08977428D783}" dt="2022-05-29T07:23:55.061" v="1521" actId="18245"/>
          <ac:spMkLst>
            <pc:docMk/>
            <pc:sldMk cId="3441902648" sldId="258"/>
            <ac:spMk id="23" creationId="{8AC8D013-942B-4C43-AEEA-6B2FB8424C0F}"/>
          </ac:spMkLst>
        </pc:spChg>
        <pc:spChg chg="mod">
          <ac:chgData name="Amichai Ben David" userId="effe4c4b-4611-44ab-9d6b-f44045953326" providerId="ADAL" clId="{4C355264-4F28-477E-B479-08977428D783}" dt="2022-05-29T07:23:55.061" v="1521" actId="18245"/>
          <ac:spMkLst>
            <pc:docMk/>
            <pc:sldMk cId="3441902648" sldId="258"/>
            <ac:spMk id="24" creationId="{3ADF0C3A-905E-4ECB-A22B-8D22AA352044}"/>
          </ac:spMkLst>
        </pc:spChg>
        <pc:spChg chg="mod">
          <ac:chgData name="Amichai Ben David" userId="effe4c4b-4611-44ab-9d6b-f44045953326" providerId="ADAL" clId="{4C355264-4F28-477E-B479-08977428D783}" dt="2022-05-29T07:23:55.061" v="1521" actId="18245"/>
          <ac:spMkLst>
            <pc:docMk/>
            <pc:sldMk cId="3441902648" sldId="258"/>
            <ac:spMk id="25" creationId="{579B7F17-96F4-4A9E-8433-2B50C11F33B4}"/>
          </ac:spMkLst>
        </pc:spChg>
        <pc:spChg chg="mod">
          <ac:chgData name="Amichai Ben David" userId="effe4c4b-4611-44ab-9d6b-f44045953326" providerId="ADAL" clId="{4C355264-4F28-477E-B479-08977428D783}" dt="2022-05-29T07:23:55.061" v="1521" actId="18245"/>
          <ac:spMkLst>
            <pc:docMk/>
            <pc:sldMk cId="3441902648" sldId="258"/>
            <ac:spMk id="26" creationId="{32981213-7679-486B-ABCB-8756C92304E7}"/>
          </ac:spMkLst>
        </pc:spChg>
        <pc:spChg chg="mod">
          <ac:chgData name="Amichai Ben David" userId="effe4c4b-4611-44ab-9d6b-f44045953326" providerId="ADAL" clId="{4C355264-4F28-477E-B479-08977428D783}" dt="2022-05-29T07:23:55.061" v="1521" actId="18245"/>
          <ac:spMkLst>
            <pc:docMk/>
            <pc:sldMk cId="3441902648" sldId="258"/>
            <ac:spMk id="27" creationId="{A70AB66B-77C6-45B4-A79F-01BAB6AABFDF}"/>
          </ac:spMkLst>
        </pc:spChg>
        <pc:spChg chg="mod">
          <ac:chgData name="Amichai Ben David" userId="effe4c4b-4611-44ab-9d6b-f44045953326" providerId="ADAL" clId="{4C355264-4F28-477E-B479-08977428D783}" dt="2022-05-29T07:23:55.061" v="1521" actId="18245"/>
          <ac:spMkLst>
            <pc:docMk/>
            <pc:sldMk cId="3441902648" sldId="258"/>
            <ac:spMk id="28" creationId="{EF48CA0D-E28A-412A-AA09-F60F563B050D}"/>
          </ac:spMkLst>
        </pc:spChg>
        <pc:spChg chg="mod">
          <ac:chgData name="Amichai Ben David" userId="effe4c4b-4611-44ab-9d6b-f44045953326" providerId="ADAL" clId="{4C355264-4F28-477E-B479-08977428D783}" dt="2022-05-29T07:23:55.061" v="1521" actId="18245"/>
          <ac:spMkLst>
            <pc:docMk/>
            <pc:sldMk cId="3441902648" sldId="258"/>
            <ac:spMk id="29" creationId="{118C95F2-2753-45F2-ACB9-22AED5875251}"/>
          </ac:spMkLst>
        </pc:spChg>
        <pc:spChg chg="mod">
          <ac:chgData name="Amichai Ben David" userId="effe4c4b-4611-44ab-9d6b-f44045953326" providerId="ADAL" clId="{4C355264-4F28-477E-B479-08977428D783}" dt="2022-05-29T07:23:52.309" v="1520" actId="18245"/>
          <ac:spMkLst>
            <pc:docMk/>
            <pc:sldMk cId="3441902648" sldId="258"/>
            <ac:spMk id="30" creationId="{74F78801-52E5-4A31-8799-E13ECCEB5E9C}"/>
          </ac:spMkLst>
        </pc:spChg>
        <pc:grpChg chg="add del mod ord">
          <ac:chgData name="Amichai Ben David" userId="effe4c4b-4611-44ab-9d6b-f44045953326" providerId="ADAL" clId="{4C355264-4F28-477E-B479-08977428D783}" dt="2022-05-29T06:52:52.663" v="394" actId="165"/>
          <ac:grpSpMkLst>
            <pc:docMk/>
            <pc:sldMk cId="3441902648" sldId="258"/>
            <ac:grpSpMk id="11" creationId="{C059E2B7-4B57-407E-B92B-E3BE09EAECCD}"/>
          </ac:grpSpMkLst>
        </pc:grpChg>
        <pc:grpChg chg="mod">
          <ac:chgData name="Amichai Ben David" userId="effe4c4b-4611-44ab-9d6b-f44045953326" providerId="ADAL" clId="{4C355264-4F28-477E-B479-08977428D783}" dt="2022-05-29T07:23:55.061" v="1521" actId="18245"/>
          <ac:grpSpMkLst>
            <pc:docMk/>
            <pc:sldMk cId="3441902648" sldId="258"/>
            <ac:grpSpMk id="16" creationId="{C57395B4-3B82-49E1-BC56-E5B54A774BF8}"/>
          </ac:grpSpMkLst>
        </pc:grpChg>
        <pc:graphicFrameChg chg="add del mod modGraphic">
          <ac:chgData name="Amichai Ben David" userId="effe4c4b-4611-44ab-9d6b-f44045953326" providerId="ADAL" clId="{4C355264-4F28-477E-B479-08977428D783}" dt="2022-05-29T08:10:28.287" v="1833" actId="1038"/>
          <ac:graphicFrameMkLst>
            <pc:docMk/>
            <pc:sldMk cId="3441902648" sldId="258"/>
            <ac:graphicFrameMk id="13" creationId="{2683C65C-32D6-4632-A8FA-254000584D7F}"/>
          </ac:graphicFrameMkLst>
        </pc:graphicFrameChg>
      </pc:sldChg>
      <pc:sldChg chg="modSp add mod">
        <pc:chgData name="Amichai Ben David" userId="effe4c4b-4611-44ab-9d6b-f44045953326" providerId="ADAL" clId="{4C355264-4F28-477E-B479-08977428D783}" dt="2022-05-29T09:23:33.780" v="1932" actId="1076"/>
        <pc:sldMkLst>
          <pc:docMk/>
          <pc:sldMk cId="3037430684" sldId="259"/>
        </pc:sldMkLst>
        <pc:spChg chg="mod">
          <ac:chgData name="Amichai Ben David" userId="effe4c4b-4611-44ab-9d6b-f44045953326" providerId="ADAL" clId="{4C355264-4F28-477E-B479-08977428D783}" dt="2022-05-29T06:59:12.226" v="607" actId="6549"/>
          <ac:spMkLst>
            <pc:docMk/>
            <pc:sldMk cId="3037430684" sldId="259"/>
            <ac:spMk id="2" creationId="{D5DD485C-BF89-4013-895C-4B6982C9EF1A}"/>
          </ac:spMkLst>
        </pc:spChg>
        <pc:spChg chg="mod">
          <ac:chgData name="Amichai Ben David" userId="effe4c4b-4611-44ab-9d6b-f44045953326" providerId="ADAL" clId="{4C355264-4F28-477E-B479-08977428D783}" dt="2022-05-29T09:23:33.780" v="1932" actId="1076"/>
          <ac:spMkLst>
            <pc:docMk/>
            <pc:sldMk cId="3037430684" sldId="259"/>
            <ac:spMk id="3" creationId="{E9EE28C3-1032-4FEE-AF92-642FC3551C7D}"/>
          </ac:spMkLst>
        </pc:spChg>
      </pc:sldChg>
      <pc:sldChg chg="modSp add mod">
        <pc:chgData name="Amichai Ben David" userId="effe4c4b-4611-44ab-9d6b-f44045953326" providerId="ADAL" clId="{4C355264-4F28-477E-B479-08977428D783}" dt="2022-05-29T07:16:25.939" v="1248" actId="113"/>
        <pc:sldMkLst>
          <pc:docMk/>
          <pc:sldMk cId="2343769711" sldId="260"/>
        </pc:sldMkLst>
        <pc:spChg chg="mod">
          <ac:chgData name="Amichai Ben David" userId="effe4c4b-4611-44ab-9d6b-f44045953326" providerId="ADAL" clId="{4C355264-4F28-477E-B479-08977428D783}" dt="2022-05-29T07:13:14.392" v="885" actId="20577"/>
          <ac:spMkLst>
            <pc:docMk/>
            <pc:sldMk cId="2343769711" sldId="260"/>
            <ac:spMk id="2" creationId="{D5DD485C-BF89-4013-895C-4B6982C9EF1A}"/>
          </ac:spMkLst>
        </pc:spChg>
        <pc:spChg chg="mod">
          <ac:chgData name="Amichai Ben David" userId="effe4c4b-4611-44ab-9d6b-f44045953326" providerId="ADAL" clId="{4C355264-4F28-477E-B479-08977428D783}" dt="2022-05-29T07:16:25.939" v="1248" actId="113"/>
          <ac:spMkLst>
            <pc:docMk/>
            <pc:sldMk cId="2343769711" sldId="260"/>
            <ac:spMk id="3" creationId="{E9EE28C3-1032-4FEE-AF92-642FC3551C7D}"/>
          </ac:spMkLst>
        </pc:spChg>
      </pc:sldChg>
      <pc:sldChg chg="addSp modSp new mod modAnim">
        <pc:chgData name="Amichai Ben David" userId="effe4c4b-4611-44ab-9d6b-f44045953326" providerId="ADAL" clId="{4C355264-4F28-477E-B479-08977428D783}" dt="2022-05-29T09:42:32.915" v="2389"/>
        <pc:sldMkLst>
          <pc:docMk/>
          <pc:sldMk cId="3576816349" sldId="261"/>
        </pc:sldMkLst>
        <pc:spChg chg="mod">
          <ac:chgData name="Amichai Ben David" userId="effe4c4b-4611-44ab-9d6b-f44045953326" providerId="ADAL" clId="{4C355264-4F28-477E-B479-08977428D783}" dt="2022-05-29T08:12:12.504" v="1858" actId="20577"/>
          <ac:spMkLst>
            <pc:docMk/>
            <pc:sldMk cId="3576816349" sldId="261"/>
            <ac:spMk id="2" creationId="{366ADE47-A6D3-4B15-BADA-71C5D492479A}"/>
          </ac:spMkLst>
        </pc:spChg>
        <pc:spChg chg="add mod">
          <ac:chgData name="Amichai Ben David" userId="effe4c4b-4611-44ab-9d6b-f44045953326" providerId="ADAL" clId="{4C355264-4F28-477E-B479-08977428D783}" dt="2022-05-29T08:11:17.759" v="1837"/>
          <ac:spMkLst>
            <pc:docMk/>
            <pc:sldMk cId="3576816349" sldId="261"/>
            <ac:spMk id="5" creationId="{13BADFED-C7F9-4072-8DEA-30540FDFAA80}"/>
          </ac:spMkLst>
        </pc:spChg>
        <pc:spChg chg="add mod">
          <ac:chgData name="Amichai Ben David" userId="effe4c4b-4611-44ab-9d6b-f44045953326" providerId="ADAL" clId="{4C355264-4F28-477E-B479-08977428D783}" dt="2022-05-29T08:11:17.759" v="1837"/>
          <ac:spMkLst>
            <pc:docMk/>
            <pc:sldMk cId="3576816349" sldId="261"/>
            <ac:spMk id="6" creationId="{DDDC0479-30E9-4517-9AB0-97F89F63319B}"/>
          </ac:spMkLst>
        </pc:spChg>
        <pc:grpChg chg="add mod">
          <ac:chgData name="Amichai Ben David" userId="effe4c4b-4611-44ab-9d6b-f44045953326" providerId="ADAL" clId="{4C355264-4F28-477E-B479-08977428D783}" dt="2022-05-29T08:11:17.759" v="1837"/>
          <ac:grpSpMkLst>
            <pc:docMk/>
            <pc:sldMk cId="3576816349" sldId="261"/>
            <ac:grpSpMk id="4" creationId="{FBE1C48B-A8FA-4883-9045-06BAD76A2861}"/>
          </ac:grpSpMkLst>
        </pc:grpChg>
        <pc:graphicFrameChg chg="add mod">
          <ac:chgData name="Amichai Ben David" userId="effe4c4b-4611-44ab-9d6b-f44045953326" providerId="ADAL" clId="{4C355264-4F28-477E-B479-08977428D783}" dt="2022-05-29T09:40:47.847" v="2374" actId="14100"/>
          <ac:graphicFrameMkLst>
            <pc:docMk/>
            <pc:sldMk cId="3576816349" sldId="261"/>
            <ac:graphicFrameMk id="7" creationId="{2F04379F-5A85-4723-B155-9D3E99B6A93E}"/>
          </ac:graphicFrameMkLst>
        </pc:graphicFrameChg>
      </pc:sldChg>
      <pc:sldChg chg="delSp modSp add del mod">
        <pc:chgData name="Amichai Ben David" userId="effe4c4b-4611-44ab-9d6b-f44045953326" providerId="ADAL" clId="{4C355264-4F28-477E-B479-08977428D783}" dt="2022-05-29T09:23:22.305" v="1931" actId="47"/>
        <pc:sldMkLst>
          <pc:docMk/>
          <pc:sldMk cId="2955992912" sldId="262"/>
        </pc:sldMkLst>
        <pc:graphicFrameChg chg="del mod">
          <ac:chgData name="Amichai Ben David" userId="effe4c4b-4611-44ab-9d6b-f44045953326" providerId="ADAL" clId="{4C355264-4F28-477E-B479-08977428D783}" dt="2022-05-29T09:22:37.878" v="1925" actId="21"/>
          <ac:graphicFrameMkLst>
            <pc:docMk/>
            <pc:sldMk cId="2955992912" sldId="262"/>
            <ac:graphicFrameMk id="7" creationId="{2F04379F-5A85-4723-B155-9D3E99B6A93E}"/>
          </ac:graphicFrameMkLst>
        </pc:graphicFrameChg>
      </pc:sldChg>
      <pc:sldMasterChg chg="modSldLayout sldLayoutOrd">
        <pc:chgData name="Amichai Ben David" userId="effe4c4b-4611-44ab-9d6b-f44045953326" providerId="ADAL" clId="{4C355264-4F28-477E-B479-08977428D783}" dt="2022-05-29T09:41:24.117" v="2375" actId="478"/>
        <pc:sldMasterMkLst>
          <pc:docMk/>
          <pc:sldMasterMk cId="4042673005" sldId="2147483784"/>
        </pc:sldMasterMkLst>
        <pc:sldLayoutChg chg="addSp delSp modSp mod">
          <pc:chgData name="Amichai Ben David" userId="effe4c4b-4611-44ab-9d6b-f44045953326" providerId="ADAL" clId="{4C355264-4F28-477E-B479-08977428D783}" dt="2022-05-29T09:38:41.808" v="2362" actId="21"/>
          <pc:sldLayoutMkLst>
            <pc:docMk/>
            <pc:sldMasterMk cId="4042673005" sldId="2147483784"/>
            <pc:sldLayoutMk cId="2869467628" sldId="2147483785"/>
          </pc:sldLayoutMkLst>
          <pc:graphicFrameChg chg="add del mod">
            <ac:chgData name="Amichai Ben David" userId="effe4c4b-4611-44ab-9d6b-f44045953326" providerId="ADAL" clId="{4C355264-4F28-477E-B479-08977428D783}" dt="2022-05-29T09:38:41.808" v="2362" actId="21"/>
            <ac:graphicFrameMkLst>
              <pc:docMk/>
              <pc:sldMasterMk cId="4042673005" sldId="2147483784"/>
              <pc:sldLayoutMk cId="2869467628" sldId="2147483785"/>
              <ac:graphicFrameMk id="7" creationId="{0982C4D8-E653-4760-B6D1-750B03C45A0F}"/>
            </ac:graphicFrameMkLst>
          </pc:graphicFrameChg>
        </pc:sldLayoutChg>
        <pc:sldLayoutChg chg="addSp delSp modSp mod">
          <pc:chgData name="Amichai Ben David" userId="effe4c4b-4611-44ab-9d6b-f44045953326" providerId="ADAL" clId="{4C355264-4F28-477E-B479-08977428D783}" dt="2022-05-29T09:36:16.375" v="2344" actId="1038"/>
          <pc:sldLayoutMkLst>
            <pc:docMk/>
            <pc:sldMasterMk cId="4042673005" sldId="2147483784"/>
            <pc:sldLayoutMk cId="3153090714" sldId="2147483786"/>
          </pc:sldLayoutMkLst>
          <pc:spChg chg="mod">
            <ac:chgData name="Amichai Ben David" userId="effe4c4b-4611-44ab-9d6b-f44045953326" providerId="ADAL" clId="{4C355264-4F28-477E-B479-08977428D783}" dt="2022-05-29T09:22:54.197" v="1927" actId="14100"/>
            <ac:spMkLst>
              <pc:docMk/>
              <pc:sldMasterMk cId="4042673005" sldId="2147483784"/>
              <pc:sldLayoutMk cId="3153090714" sldId="2147483786"/>
              <ac:spMk id="2" creationId="{00000000-0000-0000-0000-000000000000}"/>
            </ac:spMkLst>
          </pc:spChg>
          <pc:spChg chg="add del mod">
            <ac:chgData name="Amichai Ben David" userId="effe4c4b-4611-44ab-9d6b-f44045953326" providerId="ADAL" clId="{4C355264-4F28-477E-B479-08977428D783}" dt="2022-05-29T06:53:08.034" v="396" actId="478"/>
            <ac:spMkLst>
              <pc:docMk/>
              <pc:sldMasterMk cId="4042673005" sldId="2147483784"/>
              <pc:sldLayoutMk cId="3153090714" sldId="2147483786"/>
              <ac:spMk id="4" creationId="{06337A4F-AEC7-44AC-8110-A13BB33F6492}"/>
            </ac:spMkLst>
          </pc:spChg>
          <pc:spChg chg="mod">
            <ac:chgData name="Amichai Ben David" userId="effe4c4b-4611-44ab-9d6b-f44045953326" providerId="ADAL" clId="{4C355264-4F28-477E-B479-08977428D783}" dt="2022-05-29T08:13:01.374" v="1862" actId="14100"/>
            <ac:spMkLst>
              <pc:docMk/>
              <pc:sldMasterMk cId="4042673005" sldId="2147483784"/>
              <pc:sldLayoutMk cId="3153090714" sldId="2147483786"/>
              <ac:spMk id="5" creationId="{00000000-0000-0000-0000-000000000000}"/>
            </ac:spMkLst>
          </pc:spChg>
          <pc:spChg chg="mod">
            <ac:chgData name="Amichai Ben David" userId="effe4c4b-4611-44ab-9d6b-f44045953326" providerId="ADAL" clId="{4C355264-4F28-477E-B479-08977428D783}" dt="2022-05-29T08:13:01.374" v="1862" actId="14100"/>
            <ac:spMkLst>
              <pc:docMk/>
              <pc:sldMasterMk cId="4042673005" sldId="2147483784"/>
              <pc:sldLayoutMk cId="3153090714" sldId="2147483786"/>
              <ac:spMk id="7" creationId="{00000000-0000-0000-0000-000000000000}"/>
            </ac:spMkLst>
          </pc:spChg>
          <pc:spChg chg="add del mod topLvl">
            <ac:chgData name="Amichai Ben David" userId="effe4c4b-4611-44ab-9d6b-f44045953326" providerId="ADAL" clId="{4C355264-4F28-477E-B479-08977428D783}" dt="2022-05-29T09:22:58.528" v="1929" actId="478"/>
            <ac:spMkLst>
              <pc:docMk/>
              <pc:sldMasterMk cId="4042673005" sldId="2147483784"/>
              <pc:sldLayoutMk cId="3153090714" sldId="2147483786"/>
              <ac:spMk id="8" creationId="{091F98E7-ED06-4C49-AEB8-FBD36009DECE}"/>
            </ac:spMkLst>
          </pc:spChg>
          <pc:spChg chg="add del mod topLvl">
            <ac:chgData name="Amichai Ben David" userId="effe4c4b-4611-44ab-9d6b-f44045953326" providerId="ADAL" clId="{4C355264-4F28-477E-B479-08977428D783}" dt="2022-05-29T09:22:58.528" v="1929" actId="478"/>
            <ac:spMkLst>
              <pc:docMk/>
              <pc:sldMasterMk cId="4042673005" sldId="2147483784"/>
              <pc:sldLayoutMk cId="3153090714" sldId="2147483786"/>
              <ac:spMk id="9" creationId="{6DC50F95-5721-458F-8936-60D03B8E47A9}"/>
            </ac:spMkLst>
          </pc:spChg>
          <pc:spChg chg="add del mod topLvl">
            <ac:chgData name="Amichai Ben David" userId="effe4c4b-4611-44ab-9d6b-f44045953326" providerId="ADAL" clId="{4C355264-4F28-477E-B479-08977428D783}" dt="2022-05-29T09:22:58.528" v="1929" actId="478"/>
            <ac:spMkLst>
              <pc:docMk/>
              <pc:sldMasterMk cId="4042673005" sldId="2147483784"/>
              <pc:sldLayoutMk cId="3153090714" sldId="2147483786"/>
              <ac:spMk id="10" creationId="{A93EE2D4-7A59-4133-9A18-EC5999423DA6}"/>
            </ac:spMkLst>
          </pc:spChg>
          <pc:spChg chg="add del mod topLvl">
            <ac:chgData name="Amichai Ben David" userId="effe4c4b-4611-44ab-9d6b-f44045953326" providerId="ADAL" clId="{4C355264-4F28-477E-B479-08977428D783}" dt="2022-05-29T09:22:58.528" v="1929" actId="478"/>
            <ac:spMkLst>
              <pc:docMk/>
              <pc:sldMasterMk cId="4042673005" sldId="2147483784"/>
              <pc:sldLayoutMk cId="3153090714" sldId="2147483786"/>
              <ac:spMk id="11" creationId="{8D1D8196-9882-4FAB-9A42-69EF75A90369}"/>
            </ac:spMkLst>
          </pc:spChg>
          <pc:spChg chg="add del mod topLvl">
            <ac:chgData name="Amichai Ben David" userId="effe4c4b-4611-44ab-9d6b-f44045953326" providerId="ADAL" clId="{4C355264-4F28-477E-B479-08977428D783}" dt="2022-05-29T09:22:58.528" v="1929" actId="478"/>
            <ac:spMkLst>
              <pc:docMk/>
              <pc:sldMasterMk cId="4042673005" sldId="2147483784"/>
              <pc:sldLayoutMk cId="3153090714" sldId="2147483786"/>
              <ac:spMk id="12" creationId="{BC4327FD-3A1F-4CCE-B7EA-46A54AAF8309}"/>
            </ac:spMkLst>
          </pc:spChg>
          <pc:spChg chg="add del mod topLvl">
            <ac:chgData name="Amichai Ben David" userId="effe4c4b-4611-44ab-9d6b-f44045953326" providerId="ADAL" clId="{4C355264-4F28-477E-B479-08977428D783}" dt="2022-05-29T09:22:58.528" v="1929" actId="478"/>
            <ac:spMkLst>
              <pc:docMk/>
              <pc:sldMasterMk cId="4042673005" sldId="2147483784"/>
              <pc:sldLayoutMk cId="3153090714" sldId="2147483786"/>
              <ac:spMk id="13" creationId="{22C74202-6724-4B7A-9F38-B813F5129A50}"/>
            </ac:spMkLst>
          </pc:spChg>
          <pc:spChg chg="add del mod topLvl">
            <ac:chgData name="Amichai Ben David" userId="effe4c4b-4611-44ab-9d6b-f44045953326" providerId="ADAL" clId="{4C355264-4F28-477E-B479-08977428D783}" dt="2022-05-29T09:22:58.528" v="1929" actId="478"/>
            <ac:spMkLst>
              <pc:docMk/>
              <pc:sldMasterMk cId="4042673005" sldId="2147483784"/>
              <pc:sldLayoutMk cId="3153090714" sldId="2147483786"/>
              <ac:spMk id="14" creationId="{D4D438F0-49C3-4971-A627-CF9F1A1429A4}"/>
            </ac:spMkLst>
          </pc:spChg>
          <pc:spChg chg="add mod">
            <ac:chgData name="Amichai Ben David" userId="effe4c4b-4611-44ab-9d6b-f44045953326" providerId="ADAL" clId="{4C355264-4F28-477E-B479-08977428D783}" dt="2022-05-29T08:10:00.501" v="1806"/>
            <ac:spMkLst>
              <pc:docMk/>
              <pc:sldMasterMk cId="4042673005" sldId="2147483784"/>
              <pc:sldLayoutMk cId="3153090714" sldId="2147483786"/>
              <ac:spMk id="22" creationId="{50E8EBD7-7CDE-4E1C-9700-E72DD25BF722}"/>
            </ac:spMkLst>
          </pc:spChg>
          <pc:spChg chg="add mod">
            <ac:chgData name="Amichai Ben David" userId="effe4c4b-4611-44ab-9d6b-f44045953326" providerId="ADAL" clId="{4C355264-4F28-477E-B479-08977428D783}" dt="2022-05-29T08:10:00.501" v="1806"/>
            <ac:spMkLst>
              <pc:docMk/>
              <pc:sldMasterMk cId="4042673005" sldId="2147483784"/>
              <pc:sldLayoutMk cId="3153090714" sldId="2147483786"/>
              <ac:spMk id="23" creationId="{F05B7139-0D8C-45CD-AEF6-C5B7420D989A}"/>
            </ac:spMkLst>
          </pc:spChg>
          <pc:spChg chg="add mod">
            <ac:chgData name="Amichai Ben David" userId="effe4c4b-4611-44ab-9d6b-f44045953326" providerId="ADAL" clId="{4C355264-4F28-477E-B479-08977428D783}" dt="2022-05-29T08:10:00.501" v="1806"/>
            <ac:spMkLst>
              <pc:docMk/>
              <pc:sldMasterMk cId="4042673005" sldId="2147483784"/>
              <pc:sldLayoutMk cId="3153090714" sldId="2147483786"/>
              <ac:spMk id="24" creationId="{5907977C-727B-49FB-9922-FB57F6575096}"/>
            </ac:spMkLst>
          </pc:spChg>
          <pc:spChg chg="add mod">
            <ac:chgData name="Amichai Ben David" userId="effe4c4b-4611-44ab-9d6b-f44045953326" providerId="ADAL" clId="{4C355264-4F28-477E-B479-08977428D783}" dt="2022-05-29T08:10:00.501" v="1806"/>
            <ac:spMkLst>
              <pc:docMk/>
              <pc:sldMasterMk cId="4042673005" sldId="2147483784"/>
              <pc:sldLayoutMk cId="3153090714" sldId="2147483786"/>
              <ac:spMk id="25" creationId="{6B9A30B2-D3E0-4FD4-8942-E78E144D0AA9}"/>
            </ac:spMkLst>
          </pc:spChg>
          <pc:spChg chg="add mod">
            <ac:chgData name="Amichai Ben David" userId="effe4c4b-4611-44ab-9d6b-f44045953326" providerId="ADAL" clId="{4C355264-4F28-477E-B479-08977428D783}" dt="2022-05-29T08:10:00.501" v="1806"/>
            <ac:spMkLst>
              <pc:docMk/>
              <pc:sldMasterMk cId="4042673005" sldId="2147483784"/>
              <pc:sldLayoutMk cId="3153090714" sldId="2147483786"/>
              <ac:spMk id="26" creationId="{8A276E8D-301E-427A-AC2B-83FFA0DE3A7F}"/>
            </ac:spMkLst>
          </pc:spChg>
          <pc:spChg chg="add mod">
            <ac:chgData name="Amichai Ben David" userId="effe4c4b-4611-44ab-9d6b-f44045953326" providerId="ADAL" clId="{4C355264-4F28-477E-B479-08977428D783}" dt="2022-05-29T08:10:00.501" v="1806"/>
            <ac:spMkLst>
              <pc:docMk/>
              <pc:sldMasterMk cId="4042673005" sldId="2147483784"/>
              <pc:sldLayoutMk cId="3153090714" sldId="2147483786"/>
              <ac:spMk id="27" creationId="{FA638265-946B-4DC8-821C-17BE5B75E82D}"/>
            </ac:spMkLst>
          </pc:spChg>
          <pc:spChg chg="add mod">
            <ac:chgData name="Amichai Ben David" userId="effe4c4b-4611-44ab-9d6b-f44045953326" providerId="ADAL" clId="{4C355264-4F28-477E-B479-08977428D783}" dt="2022-05-29T08:10:00.501" v="1806"/>
            <ac:spMkLst>
              <pc:docMk/>
              <pc:sldMasterMk cId="4042673005" sldId="2147483784"/>
              <pc:sldLayoutMk cId="3153090714" sldId="2147483786"/>
              <ac:spMk id="28" creationId="{58AC2B70-3EF0-4005-B69B-835DEC6529C2}"/>
            </ac:spMkLst>
          </pc:spChg>
          <pc:spChg chg="add mod">
            <ac:chgData name="Amichai Ben David" userId="effe4c4b-4611-44ab-9d6b-f44045953326" providerId="ADAL" clId="{4C355264-4F28-477E-B479-08977428D783}" dt="2022-05-29T08:10:00.501" v="1806"/>
            <ac:spMkLst>
              <pc:docMk/>
              <pc:sldMasterMk cId="4042673005" sldId="2147483784"/>
              <pc:sldLayoutMk cId="3153090714" sldId="2147483786"/>
              <ac:spMk id="29" creationId="{E98E28D8-F452-4CDE-B08C-AB586909AB1C}"/>
            </ac:spMkLst>
          </pc:spChg>
          <pc:spChg chg="add mod">
            <ac:chgData name="Amichai Ben David" userId="effe4c4b-4611-44ab-9d6b-f44045953326" providerId="ADAL" clId="{4C355264-4F28-477E-B479-08977428D783}" dt="2022-05-29T08:10:00.501" v="1806"/>
            <ac:spMkLst>
              <pc:docMk/>
              <pc:sldMasterMk cId="4042673005" sldId="2147483784"/>
              <pc:sldLayoutMk cId="3153090714" sldId="2147483786"/>
              <ac:spMk id="30" creationId="{5B70574E-056D-4030-9CA6-E232FAD5D6D1}"/>
            </ac:spMkLst>
          </pc:spChg>
          <pc:spChg chg="add mod">
            <ac:chgData name="Amichai Ben David" userId="effe4c4b-4611-44ab-9d6b-f44045953326" providerId="ADAL" clId="{4C355264-4F28-477E-B479-08977428D783}" dt="2022-05-29T08:10:00.501" v="1806"/>
            <ac:spMkLst>
              <pc:docMk/>
              <pc:sldMasterMk cId="4042673005" sldId="2147483784"/>
              <pc:sldLayoutMk cId="3153090714" sldId="2147483786"/>
              <ac:spMk id="31" creationId="{40D93717-05FA-474E-8A5A-8D9EE3BA326B}"/>
            </ac:spMkLst>
          </pc:spChg>
          <pc:spChg chg="add mod">
            <ac:chgData name="Amichai Ben David" userId="effe4c4b-4611-44ab-9d6b-f44045953326" providerId="ADAL" clId="{4C355264-4F28-477E-B479-08977428D783}" dt="2022-05-29T08:10:00.501" v="1806"/>
            <ac:spMkLst>
              <pc:docMk/>
              <pc:sldMasterMk cId="4042673005" sldId="2147483784"/>
              <pc:sldLayoutMk cId="3153090714" sldId="2147483786"/>
              <ac:spMk id="32" creationId="{6BCB07E2-2C6C-4BC1-9185-3B1B4925048E}"/>
            </ac:spMkLst>
          </pc:spChg>
          <pc:spChg chg="add mod">
            <ac:chgData name="Amichai Ben David" userId="effe4c4b-4611-44ab-9d6b-f44045953326" providerId="ADAL" clId="{4C355264-4F28-477E-B479-08977428D783}" dt="2022-05-29T08:10:00.501" v="1806"/>
            <ac:spMkLst>
              <pc:docMk/>
              <pc:sldMasterMk cId="4042673005" sldId="2147483784"/>
              <pc:sldLayoutMk cId="3153090714" sldId="2147483786"/>
              <ac:spMk id="33" creationId="{11B863F2-0FFE-44EC-886E-18F1457EFE7F}"/>
            </ac:spMkLst>
          </pc:spChg>
          <pc:spChg chg="add mod">
            <ac:chgData name="Amichai Ben David" userId="effe4c4b-4611-44ab-9d6b-f44045953326" providerId="ADAL" clId="{4C355264-4F28-477E-B479-08977428D783}" dt="2022-05-29T08:10:00.501" v="1806"/>
            <ac:spMkLst>
              <pc:docMk/>
              <pc:sldMasterMk cId="4042673005" sldId="2147483784"/>
              <pc:sldLayoutMk cId="3153090714" sldId="2147483786"/>
              <ac:spMk id="34" creationId="{11F40EA2-30D1-4571-8006-BE2DCFC2DADA}"/>
            </ac:spMkLst>
          </pc:spChg>
          <pc:spChg chg="add mod">
            <ac:chgData name="Amichai Ben David" userId="effe4c4b-4611-44ab-9d6b-f44045953326" providerId="ADAL" clId="{4C355264-4F28-477E-B479-08977428D783}" dt="2022-05-29T08:10:00.501" v="1806"/>
            <ac:spMkLst>
              <pc:docMk/>
              <pc:sldMasterMk cId="4042673005" sldId="2147483784"/>
              <pc:sldLayoutMk cId="3153090714" sldId="2147483786"/>
              <ac:spMk id="35" creationId="{6A2253F3-390F-4CC2-9FF5-852273887185}"/>
            </ac:spMkLst>
          </pc:spChg>
          <pc:grpChg chg="add del mod">
            <ac:chgData name="Amichai Ben David" userId="effe4c4b-4611-44ab-9d6b-f44045953326" providerId="ADAL" clId="{4C355264-4F28-477E-B479-08977428D783}" dt="2022-05-29T08:10:53.867" v="1834" actId="478"/>
            <ac:grpSpMkLst>
              <pc:docMk/>
              <pc:sldMasterMk cId="4042673005" sldId="2147483784"/>
              <pc:sldLayoutMk cId="3153090714" sldId="2147483786"/>
              <ac:grpSpMk id="15" creationId="{D21A512B-0B8B-4A49-82FD-07072ADFFD71}"/>
            </ac:grpSpMkLst>
          </pc:grpChg>
          <pc:grpChg chg="add del mod">
            <ac:chgData name="Amichai Ben David" userId="effe4c4b-4611-44ab-9d6b-f44045953326" providerId="ADAL" clId="{4C355264-4F28-477E-B479-08977428D783}" dt="2022-05-29T08:10:53.867" v="1834" actId="478"/>
            <ac:grpSpMkLst>
              <pc:docMk/>
              <pc:sldMasterMk cId="4042673005" sldId="2147483784"/>
              <pc:sldLayoutMk cId="3153090714" sldId="2147483786"/>
              <ac:grpSpMk id="16" creationId="{A77C9A80-A442-4AEC-BF20-A9429FFDA569}"/>
            </ac:grpSpMkLst>
          </pc:grpChg>
          <pc:grpChg chg="add del mod">
            <ac:chgData name="Amichai Ben David" userId="effe4c4b-4611-44ab-9d6b-f44045953326" providerId="ADAL" clId="{4C355264-4F28-477E-B479-08977428D783}" dt="2022-05-29T08:10:53.867" v="1834" actId="478"/>
            <ac:grpSpMkLst>
              <pc:docMk/>
              <pc:sldMasterMk cId="4042673005" sldId="2147483784"/>
              <pc:sldLayoutMk cId="3153090714" sldId="2147483786"/>
              <ac:grpSpMk id="17" creationId="{35C53273-CFD2-4A1D-B397-F722A98FE019}"/>
            </ac:grpSpMkLst>
          </pc:grpChg>
          <pc:grpChg chg="add del mod">
            <ac:chgData name="Amichai Ben David" userId="effe4c4b-4611-44ab-9d6b-f44045953326" providerId="ADAL" clId="{4C355264-4F28-477E-B479-08977428D783}" dt="2022-05-29T08:10:53.867" v="1834" actId="478"/>
            <ac:grpSpMkLst>
              <pc:docMk/>
              <pc:sldMasterMk cId="4042673005" sldId="2147483784"/>
              <pc:sldLayoutMk cId="3153090714" sldId="2147483786"/>
              <ac:grpSpMk id="18" creationId="{6F95C3A7-2CE9-4B16-AA1A-F8DF5D87F3E3}"/>
            </ac:grpSpMkLst>
          </pc:grpChg>
          <pc:grpChg chg="add del mod">
            <ac:chgData name="Amichai Ben David" userId="effe4c4b-4611-44ab-9d6b-f44045953326" providerId="ADAL" clId="{4C355264-4F28-477E-B479-08977428D783}" dt="2022-05-29T08:10:53.867" v="1834" actId="478"/>
            <ac:grpSpMkLst>
              <pc:docMk/>
              <pc:sldMasterMk cId="4042673005" sldId="2147483784"/>
              <pc:sldLayoutMk cId="3153090714" sldId="2147483786"/>
              <ac:grpSpMk id="19" creationId="{DDF943EE-A3AB-486A-8F56-42BCD884E37C}"/>
            </ac:grpSpMkLst>
          </pc:grpChg>
          <pc:grpChg chg="add del mod">
            <ac:chgData name="Amichai Ben David" userId="effe4c4b-4611-44ab-9d6b-f44045953326" providerId="ADAL" clId="{4C355264-4F28-477E-B479-08977428D783}" dt="2022-05-29T08:10:53.867" v="1834" actId="478"/>
            <ac:grpSpMkLst>
              <pc:docMk/>
              <pc:sldMasterMk cId="4042673005" sldId="2147483784"/>
              <pc:sldLayoutMk cId="3153090714" sldId="2147483786"/>
              <ac:grpSpMk id="20" creationId="{8155D104-BC63-4AC8-8A35-F307BE540F4D}"/>
            </ac:grpSpMkLst>
          </pc:grpChg>
          <pc:grpChg chg="add del mod">
            <ac:chgData name="Amichai Ben David" userId="effe4c4b-4611-44ab-9d6b-f44045953326" providerId="ADAL" clId="{4C355264-4F28-477E-B479-08977428D783}" dt="2022-05-29T08:10:53.867" v="1834" actId="478"/>
            <ac:grpSpMkLst>
              <pc:docMk/>
              <pc:sldMasterMk cId="4042673005" sldId="2147483784"/>
              <pc:sldLayoutMk cId="3153090714" sldId="2147483786"/>
              <ac:grpSpMk id="21" creationId="{1A6B1C4A-8CDB-4AEC-9294-227946A3BA8C}"/>
            </ac:grpSpMkLst>
          </pc:grpChg>
          <pc:grpChg chg="add del mod">
            <ac:chgData name="Amichai Ben David" userId="effe4c4b-4611-44ab-9d6b-f44045953326" providerId="ADAL" clId="{4C355264-4F28-477E-B479-08977428D783}" dt="2022-05-29T08:13:18.789" v="1866" actId="165"/>
            <ac:grpSpMkLst>
              <pc:docMk/>
              <pc:sldMasterMk cId="4042673005" sldId="2147483784"/>
              <pc:sldLayoutMk cId="3153090714" sldId="2147483786"/>
              <ac:grpSpMk id="36" creationId="{EF5A14FD-A414-44D0-8399-112E130B9C14}"/>
            </ac:grpSpMkLst>
          </pc:grpChg>
          <pc:graphicFrameChg chg="add mod modGraphic">
            <ac:chgData name="Amichai Ben David" userId="effe4c4b-4611-44ab-9d6b-f44045953326" providerId="ADAL" clId="{4C355264-4F28-477E-B479-08977428D783}" dt="2022-05-29T09:36:16.375" v="2344" actId="1038"/>
            <ac:graphicFrameMkLst>
              <pc:docMk/>
              <pc:sldMasterMk cId="4042673005" sldId="2147483784"/>
              <pc:sldLayoutMk cId="3153090714" sldId="2147483786"/>
              <ac:graphicFrameMk id="37" creationId="{50609E01-29A7-4CBA-96AB-55A1C11AAFE1}"/>
            </ac:graphicFrameMkLst>
          </pc:graphicFrameChg>
        </pc:sldLayoutChg>
        <pc:sldLayoutChg chg="addSp delSp modSp mod">
          <pc:chgData name="Amichai Ben David" userId="effe4c4b-4611-44ab-9d6b-f44045953326" providerId="ADAL" clId="{4C355264-4F28-477E-B479-08977428D783}" dt="2022-05-29T09:39:14.708" v="2366" actId="478"/>
          <pc:sldLayoutMkLst>
            <pc:docMk/>
            <pc:sldMasterMk cId="4042673005" sldId="2147483784"/>
            <pc:sldLayoutMk cId="2529543065" sldId="2147483787"/>
          </pc:sldLayoutMkLst>
          <pc:graphicFrameChg chg="add del mod">
            <ac:chgData name="Amichai Ben David" userId="effe4c4b-4611-44ab-9d6b-f44045953326" providerId="ADAL" clId="{4C355264-4F28-477E-B479-08977428D783}" dt="2022-05-29T09:39:14.708" v="2366" actId="478"/>
            <ac:graphicFrameMkLst>
              <pc:docMk/>
              <pc:sldMasterMk cId="4042673005" sldId="2147483784"/>
              <pc:sldLayoutMk cId="2529543065" sldId="2147483787"/>
              <ac:graphicFrameMk id="7" creationId="{185F79EB-D1A9-4B8B-AD26-2DF8AAA899B7}"/>
            </ac:graphicFrameMkLst>
          </pc:graphicFrameChg>
        </pc:sldLayoutChg>
        <pc:sldLayoutChg chg="addSp delSp modSp mod ord">
          <pc:chgData name="Amichai Ben David" userId="effe4c4b-4611-44ab-9d6b-f44045953326" providerId="ADAL" clId="{4C355264-4F28-477E-B479-08977428D783}" dt="2022-05-29T09:41:24.117" v="2375" actId="478"/>
          <pc:sldLayoutMkLst>
            <pc:docMk/>
            <pc:sldMasterMk cId="4042673005" sldId="2147483784"/>
            <pc:sldLayoutMk cId="1823397834" sldId="2147483790"/>
          </pc:sldLayoutMkLst>
          <pc:spChg chg="mod">
            <ac:chgData name="Amichai Ben David" userId="effe4c4b-4611-44ab-9d6b-f44045953326" providerId="ADAL" clId="{4C355264-4F28-477E-B479-08977428D783}" dt="2022-05-29T09:39:10.990" v="2365" actId="14100"/>
            <ac:spMkLst>
              <pc:docMk/>
              <pc:sldMasterMk cId="4042673005" sldId="2147483784"/>
              <pc:sldLayoutMk cId="1823397834" sldId="2147483790"/>
              <ac:spMk id="2" creationId="{00000000-0000-0000-0000-000000000000}"/>
            </ac:spMkLst>
          </pc:spChg>
          <pc:graphicFrameChg chg="add del mod">
            <ac:chgData name="Amichai Ben David" userId="effe4c4b-4611-44ab-9d6b-f44045953326" providerId="ADAL" clId="{4C355264-4F28-477E-B479-08977428D783}" dt="2022-05-29T09:41:24.117" v="2375" actId="478"/>
            <ac:graphicFrameMkLst>
              <pc:docMk/>
              <pc:sldMasterMk cId="4042673005" sldId="2147483784"/>
              <pc:sldLayoutMk cId="1823397834" sldId="2147483790"/>
              <ac:graphicFrameMk id="8" creationId="{AE7BF224-8A35-433F-9091-203F4C5E5A1F}"/>
            </ac:graphicFrameMkLst>
          </pc:graphicFrame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EC0265-D168-41BC-A1D8-928F036909E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L"/>
        </a:p>
      </dgm:t>
    </dgm:pt>
    <dgm:pt modelId="{627F918B-00C0-4DB0-B248-77E5410FBE5E}">
      <dgm:prSet phldrT="[Text]" custT="1"/>
      <dgm:spPr/>
      <dgm:t>
        <a:bodyPr/>
        <a:lstStyle/>
        <a:p>
          <a:r>
            <a:rPr lang="en-US" sz="1100" b="0" dirty="0">
              <a:latin typeface="Calibri Light" panose="020F0302020204030204" pitchFamily="34" charset="0"/>
              <a:cs typeface="Calibri Light" panose="020F0302020204030204" pitchFamily="34" charset="0"/>
            </a:rPr>
            <a:t>CPU-Challenge Preface</a:t>
          </a:r>
          <a:endParaRPr lang="en-IL" sz="1100" b="0" dirty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E7FD0C34-41EB-4E0C-B19B-8D775A34A7D8}" type="parTrans" cxnId="{148C9783-A45D-4BE0-B7DF-796363D977E7}">
      <dgm:prSet/>
      <dgm:spPr/>
      <dgm:t>
        <a:bodyPr/>
        <a:lstStyle/>
        <a:p>
          <a:endParaRPr lang="en-IL" sz="1400" b="0"/>
        </a:p>
      </dgm:t>
    </dgm:pt>
    <dgm:pt modelId="{C7F5D2D6-79EA-4FC6-B586-307663EC2430}" type="sibTrans" cxnId="{148C9783-A45D-4BE0-B7DF-796363D977E7}">
      <dgm:prSet/>
      <dgm:spPr/>
      <dgm:t>
        <a:bodyPr/>
        <a:lstStyle/>
        <a:p>
          <a:endParaRPr lang="en-IL" sz="1400" b="0"/>
        </a:p>
      </dgm:t>
    </dgm:pt>
    <dgm:pt modelId="{19AE430F-E677-44E3-802B-897B0DABA588}">
      <dgm:prSet phldrT="[Text]" custT="1"/>
      <dgm:spPr/>
      <dgm:t>
        <a:bodyPr/>
        <a:lstStyle/>
        <a:p>
          <a:r>
            <a:rPr lang="en-US" sz="1100" b="0" dirty="0">
              <a:latin typeface="Calibri Light" panose="020F0302020204030204" pitchFamily="34" charset="0"/>
              <a:cs typeface="Calibri Light" panose="020F0302020204030204" pitchFamily="34" charset="0"/>
            </a:rPr>
            <a:t>Naive </a:t>
          </a:r>
          <a:br>
            <a:rPr lang="en-US" sz="1100" b="0" dirty="0">
              <a:latin typeface="Calibri Light" panose="020F0302020204030204" pitchFamily="34" charset="0"/>
              <a:cs typeface="Calibri Light" panose="020F0302020204030204" pitchFamily="34" charset="0"/>
            </a:rPr>
          </a:br>
          <a:r>
            <a:rPr lang="en-US" sz="1100" b="0" dirty="0">
              <a:latin typeface="Calibri Light" panose="020F0302020204030204" pitchFamily="34" charset="0"/>
              <a:cs typeface="Calibri Light" panose="020F0302020204030204" pitchFamily="34" charset="0"/>
            </a:rPr>
            <a:t>Solution</a:t>
          </a:r>
          <a:endParaRPr lang="en-IL" sz="1100" b="0" dirty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75C1D0E-DA83-4C98-9A16-F80309FBC39B}" type="parTrans" cxnId="{15755CBD-FDFC-42D4-B936-DC5A35B4653C}">
      <dgm:prSet/>
      <dgm:spPr/>
      <dgm:t>
        <a:bodyPr/>
        <a:lstStyle/>
        <a:p>
          <a:endParaRPr lang="en-IL" sz="1400" b="0"/>
        </a:p>
      </dgm:t>
    </dgm:pt>
    <dgm:pt modelId="{C9785134-6356-4245-9477-30DD24672151}" type="sibTrans" cxnId="{15755CBD-FDFC-42D4-B936-DC5A35B4653C}">
      <dgm:prSet/>
      <dgm:spPr/>
      <dgm:t>
        <a:bodyPr/>
        <a:lstStyle/>
        <a:p>
          <a:endParaRPr lang="en-IL" sz="1400" b="0"/>
        </a:p>
      </dgm:t>
    </dgm:pt>
    <dgm:pt modelId="{BC7A8EDB-B6AA-4CA9-B6A7-208D9289132A}">
      <dgm:prSet phldrT="[Text]" custT="1"/>
      <dgm:spPr/>
      <dgm:t>
        <a:bodyPr/>
        <a:lstStyle/>
        <a:p>
          <a:r>
            <a:rPr lang="en-US" sz="1100" b="0" dirty="0">
              <a:latin typeface="Calibri Light" panose="020F0302020204030204" pitchFamily="34" charset="0"/>
              <a:cs typeface="Calibri Light" panose="020F0302020204030204" pitchFamily="34" charset="0"/>
            </a:rPr>
            <a:t>Pipe-Line</a:t>
          </a:r>
          <a:endParaRPr lang="en-IL" sz="1100" b="0" dirty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A66A8E5-A30F-423B-8E33-6CA15ACCBA02}" type="parTrans" cxnId="{683886BB-1183-40B1-BC6A-92303D8436D8}">
      <dgm:prSet/>
      <dgm:spPr/>
      <dgm:t>
        <a:bodyPr/>
        <a:lstStyle/>
        <a:p>
          <a:endParaRPr lang="en-IL" sz="1400" b="0"/>
        </a:p>
      </dgm:t>
    </dgm:pt>
    <dgm:pt modelId="{9C13F3D3-4573-4C71-8F8E-8E09FABAFA8D}" type="sibTrans" cxnId="{683886BB-1183-40B1-BC6A-92303D8436D8}">
      <dgm:prSet/>
      <dgm:spPr/>
      <dgm:t>
        <a:bodyPr/>
        <a:lstStyle/>
        <a:p>
          <a:endParaRPr lang="en-IL" sz="1400" b="0"/>
        </a:p>
      </dgm:t>
    </dgm:pt>
    <dgm:pt modelId="{C7A1B27E-9284-438C-93B9-E326638E7D7F}">
      <dgm:prSet phldrT="[Text]" custT="1"/>
      <dgm:spPr/>
      <dgm:t>
        <a:bodyPr/>
        <a:lstStyle/>
        <a:p>
          <a:r>
            <a:rPr lang="en-IL" sz="1100" b="0" dirty="0">
              <a:latin typeface="Calibri Light" panose="020F0302020204030204" pitchFamily="34" charset="0"/>
              <a:cs typeface="Calibri Light" panose="020F0302020204030204" pitchFamily="34" charset="0"/>
            </a:rPr>
            <a:t>Multi-Issue</a:t>
          </a:r>
        </a:p>
      </dgm:t>
    </dgm:pt>
    <dgm:pt modelId="{F7B01F8F-67A6-42CB-B69F-40E1B13F71F2}" type="parTrans" cxnId="{1C404609-00CA-41A5-A394-691A2012F044}">
      <dgm:prSet/>
      <dgm:spPr/>
      <dgm:t>
        <a:bodyPr/>
        <a:lstStyle/>
        <a:p>
          <a:endParaRPr lang="en-IL" sz="1400" b="0"/>
        </a:p>
      </dgm:t>
    </dgm:pt>
    <dgm:pt modelId="{1E59ED97-8E50-4CA2-8FCC-30D0349EE8B7}" type="sibTrans" cxnId="{1C404609-00CA-41A5-A394-691A2012F044}">
      <dgm:prSet/>
      <dgm:spPr/>
      <dgm:t>
        <a:bodyPr/>
        <a:lstStyle/>
        <a:p>
          <a:endParaRPr lang="en-IL" sz="1400" b="0"/>
        </a:p>
      </dgm:t>
    </dgm:pt>
    <dgm:pt modelId="{4C3D2FF9-C277-4B37-BFF5-39CF47EB586F}">
      <dgm:prSet phldrT="[Text]" custT="1"/>
      <dgm:spPr/>
      <dgm:t>
        <a:bodyPr/>
        <a:lstStyle/>
        <a:p>
          <a:r>
            <a:rPr lang="en-US" sz="1100" b="0" dirty="0">
              <a:latin typeface="Calibri Light" panose="020F0302020204030204" pitchFamily="34" charset="0"/>
              <a:cs typeface="Calibri Light" panose="020F0302020204030204" pitchFamily="34" charset="0"/>
            </a:rPr>
            <a:t>Integer Division Accelerator</a:t>
          </a:r>
          <a:endParaRPr lang="en-IL" sz="1100" b="0" dirty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97FE678A-8275-4DF9-9CF2-00A5C4AF2FE7}" type="parTrans" cxnId="{2BF0A08F-B82A-4AA7-8BDC-2185B787308A}">
      <dgm:prSet/>
      <dgm:spPr/>
      <dgm:t>
        <a:bodyPr/>
        <a:lstStyle/>
        <a:p>
          <a:endParaRPr lang="en-IL" sz="1400" b="0"/>
        </a:p>
      </dgm:t>
    </dgm:pt>
    <dgm:pt modelId="{D1D9A007-534F-4D50-8325-8816B2A62DB3}" type="sibTrans" cxnId="{2BF0A08F-B82A-4AA7-8BDC-2185B787308A}">
      <dgm:prSet/>
      <dgm:spPr/>
      <dgm:t>
        <a:bodyPr/>
        <a:lstStyle/>
        <a:p>
          <a:endParaRPr lang="en-IL" sz="1400" b="0"/>
        </a:p>
      </dgm:t>
    </dgm:pt>
    <dgm:pt modelId="{4FB02670-8D1A-4CDF-9C6F-122D4EE2D1CB}">
      <dgm:prSet phldrT="[Text]" custT="1"/>
      <dgm:spPr/>
      <dgm:t>
        <a:bodyPr/>
        <a:lstStyle/>
        <a:p>
          <a:r>
            <a:rPr lang="en-US" sz="1100" b="0" dirty="0">
              <a:latin typeface="Calibri Light" panose="020F0302020204030204" pitchFamily="34" charset="0"/>
              <a:cs typeface="Calibri Light" panose="020F0302020204030204" pitchFamily="34" charset="0"/>
            </a:rPr>
            <a:t>L1 Instruction Cache</a:t>
          </a:r>
          <a:endParaRPr lang="en-IL" sz="1100" b="0" dirty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569B227-8941-4F26-A1B3-279A3B08CD38}" type="parTrans" cxnId="{F8620002-9009-45B6-8903-09E8D96CFF4D}">
      <dgm:prSet/>
      <dgm:spPr/>
      <dgm:t>
        <a:bodyPr/>
        <a:lstStyle/>
        <a:p>
          <a:endParaRPr lang="en-IL" sz="1400" b="0"/>
        </a:p>
      </dgm:t>
    </dgm:pt>
    <dgm:pt modelId="{15A255FD-A245-466C-8608-AE7A52AC0E06}" type="sibTrans" cxnId="{F8620002-9009-45B6-8903-09E8D96CFF4D}">
      <dgm:prSet/>
      <dgm:spPr/>
      <dgm:t>
        <a:bodyPr/>
        <a:lstStyle/>
        <a:p>
          <a:endParaRPr lang="en-IL" sz="1400" b="0"/>
        </a:p>
      </dgm:t>
    </dgm:pt>
    <dgm:pt modelId="{71FE901B-A993-416F-ABBE-7FBF2F9C0132}">
      <dgm:prSet phldrT="[Text]" custT="1"/>
      <dgm:spPr/>
      <dgm:t>
        <a:bodyPr/>
        <a:lstStyle/>
        <a:p>
          <a:r>
            <a:rPr lang="en-US" sz="1100" b="0" dirty="0">
              <a:latin typeface="Calibri Light" panose="020F0302020204030204" pitchFamily="34" charset="0"/>
              <a:cs typeface="Calibri Light" panose="020F0302020204030204" pitchFamily="34" charset="0"/>
            </a:rPr>
            <a:t>Branch Prediction</a:t>
          </a:r>
          <a:endParaRPr lang="en-IL" sz="1100" b="0" dirty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CEB2AE75-B4E8-4C85-9D71-16F83F8F57A4}" type="parTrans" cxnId="{F827DEF6-8365-4F92-8F31-BC6CA9E2012D}">
      <dgm:prSet/>
      <dgm:spPr/>
      <dgm:t>
        <a:bodyPr/>
        <a:lstStyle/>
        <a:p>
          <a:endParaRPr lang="en-IL" sz="1400" b="0"/>
        </a:p>
      </dgm:t>
    </dgm:pt>
    <dgm:pt modelId="{10A292D0-DDFB-4965-B000-5118906D5084}" type="sibTrans" cxnId="{F827DEF6-8365-4F92-8F31-BC6CA9E2012D}">
      <dgm:prSet/>
      <dgm:spPr/>
      <dgm:t>
        <a:bodyPr/>
        <a:lstStyle/>
        <a:p>
          <a:endParaRPr lang="en-IL" sz="1400" b="0"/>
        </a:p>
      </dgm:t>
    </dgm:pt>
    <dgm:pt modelId="{7AC0533F-F1DD-463E-AAAE-99A08AFF33C8}">
      <dgm:prSet phldrT="[Text]" custT="1"/>
      <dgm:spPr/>
      <dgm:t>
        <a:bodyPr/>
        <a:lstStyle/>
        <a:p>
          <a:r>
            <a:rPr lang="en-US" sz="1100" b="0">
              <a:solidFill>
                <a:prstClr val="white"/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rPr>
            <a:t>Coding Style</a:t>
          </a:r>
          <a:endParaRPr lang="en-IL" sz="1100" b="0" dirty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61A4404F-8CF6-4BE3-A46F-AD1AC8F964B0}" type="parTrans" cxnId="{923C13B9-E2F7-49C7-B6DE-5F35F971AF1C}">
      <dgm:prSet/>
      <dgm:spPr/>
      <dgm:t>
        <a:bodyPr/>
        <a:lstStyle/>
        <a:p>
          <a:endParaRPr lang="en-IL" sz="1400"/>
        </a:p>
      </dgm:t>
    </dgm:pt>
    <dgm:pt modelId="{8FCCDCCC-5078-4EF4-BE68-EB647FA1D5D7}" type="sibTrans" cxnId="{923C13B9-E2F7-49C7-B6DE-5F35F971AF1C}">
      <dgm:prSet/>
      <dgm:spPr/>
      <dgm:t>
        <a:bodyPr/>
        <a:lstStyle/>
        <a:p>
          <a:endParaRPr lang="en-IL" sz="1400"/>
        </a:p>
      </dgm:t>
    </dgm:pt>
    <dgm:pt modelId="{CC4F9BA7-A5FE-417E-844A-3716786815FE}">
      <dgm:prSet phldrT="[Text]" custT="1"/>
      <dgm:spPr/>
      <dgm:t>
        <a:bodyPr/>
        <a:lstStyle/>
        <a:p>
          <a:r>
            <a:rPr lang="en-US" sz="1000" b="0" kern="1200" dirty="0">
              <a:solidFill>
                <a:prstClr val="white"/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rPr>
            <a:t>Performance</a:t>
          </a:r>
          <a:br>
            <a:rPr lang="en-US" sz="1000" b="0" kern="1200" dirty="0">
              <a:solidFill>
                <a:prstClr val="white"/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rPr>
          </a:br>
          <a:r>
            <a:rPr lang="en-US" sz="1000" b="0" kern="1200" dirty="0">
              <a:solidFill>
                <a:prstClr val="white"/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rPr>
            <a:t>analysis</a:t>
          </a:r>
          <a:endParaRPr lang="en-IL" sz="1000" b="0" kern="1200" dirty="0">
            <a:solidFill>
              <a:prstClr val="white"/>
            </a:solidFill>
            <a:latin typeface="Calibri Light" panose="020F0302020204030204" pitchFamily="34" charset="0"/>
            <a:ea typeface="+mn-ea"/>
            <a:cs typeface="Calibri Light" panose="020F0302020204030204" pitchFamily="34" charset="0"/>
          </a:endParaRPr>
        </a:p>
      </dgm:t>
    </dgm:pt>
    <dgm:pt modelId="{ADBB87FC-273C-411E-B164-C624D6EEAA67}" type="parTrans" cxnId="{AA5CA7A7-14F9-4808-B7CD-E4EF08BB7F53}">
      <dgm:prSet/>
      <dgm:spPr/>
      <dgm:t>
        <a:bodyPr/>
        <a:lstStyle/>
        <a:p>
          <a:endParaRPr lang="en-IL" sz="1600"/>
        </a:p>
      </dgm:t>
    </dgm:pt>
    <dgm:pt modelId="{9A5482F4-613E-4585-9B0E-483A32099F25}" type="sibTrans" cxnId="{AA5CA7A7-14F9-4808-B7CD-E4EF08BB7F53}">
      <dgm:prSet/>
      <dgm:spPr/>
      <dgm:t>
        <a:bodyPr/>
        <a:lstStyle/>
        <a:p>
          <a:endParaRPr lang="en-IL" sz="1600"/>
        </a:p>
      </dgm:t>
    </dgm:pt>
    <dgm:pt modelId="{E9B20BC4-C499-422D-9287-6C81221E3635}" type="pres">
      <dgm:prSet presAssocID="{58EC0265-D168-41BC-A1D8-928F036909EA}" presName="Name0" presStyleCnt="0">
        <dgm:presLayoutVars>
          <dgm:dir/>
          <dgm:animLvl val="lvl"/>
          <dgm:resizeHandles val="exact"/>
        </dgm:presLayoutVars>
      </dgm:prSet>
      <dgm:spPr/>
    </dgm:pt>
    <dgm:pt modelId="{0A4C8775-5F9A-4D7B-B7F3-099983ADF036}" type="pres">
      <dgm:prSet presAssocID="{627F918B-00C0-4DB0-B248-77E5410FBE5E}" presName="parTxOnly" presStyleLbl="node1" presStyleIdx="0" presStyleCnt="9">
        <dgm:presLayoutVars>
          <dgm:chMax val="0"/>
          <dgm:chPref val="0"/>
          <dgm:bulletEnabled val="1"/>
        </dgm:presLayoutVars>
      </dgm:prSet>
      <dgm:spPr/>
    </dgm:pt>
    <dgm:pt modelId="{1E2CE19E-1E10-4922-A419-47F075F5095F}" type="pres">
      <dgm:prSet presAssocID="{C7F5D2D6-79EA-4FC6-B586-307663EC2430}" presName="parTxOnlySpace" presStyleCnt="0"/>
      <dgm:spPr/>
    </dgm:pt>
    <dgm:pt modelId="{461463BE-ADA9-4792-9052-C0EBBB7C323E}" type="pres">
      <dgm:prSet presAssocID="{19AE430F-E677-44E3-802B-897B0DABA588}" presName="parTxOnly" presStyleLbl="node1" presStyleIdx="1" presStyleCnt="9">
        <dgm:presLayoutVars>
          <dgm:chMax val="0"/>
          <dgm:chPref val="0"/>
          <dgm:bulletEnabled val="1"/>
        </dgm:presLayoutVars>
      </dgm:prSet>
      <dgm:spPr/>
    </dgm:pt>
    <dgm:pt modelId="{DC646ED3-396A-4BEE-9B9D-38237D46F67D}" type="pres">
      <dgm:prSet presAssocID="{C9785134-6356-4245-9477-30DD24672151}" presName="parTxOnlySpace" presStyleCnt="0"/>
      <dgm:spPr/>
    </dgm:pt>
    <dgm:pt modelId="{7F338EEE-BE5F-4E62-823A-AFDAF2E130CE}" type="pres">
      <dgm:prSet presAssocID="{7AC0533F-F1DD-463E-AAAE-99A08AFF33C8}" presName="parTxOnly" presStyleLbl="node1" presStyleIdx="2" presStyleCnt="9">
        <dgm:presLayoutVars>
          <dgm:chMax val="0"/>
          <dgm:chPref val="0"/>
          <dgm:bulletEnabled val="1"/>
        </dgm:presLayoutVars>
      </dgm:prSet>
      <dgm:spPr/>
    </dgm:pt>
    <dgm:pt modelId="{250BCD11-6CFF-4D10-9B05-9D2FD6FEB29F}" type="pres">
      <dgm:prSet presAssocID="{8FCCDCCC-5078-4EF4-BE68-EB647FA1D5D7}" presName="parTxOnlySpace" presStyleCnt="0"/>
      <dgm:spPr/>
    </dgm:pt>
    <dgm:pt modelId="{C28DB915-DDAB-4408-BEDA-391B938D3094}" type="pres">
      <dgm:prSet presAssocID="{BC7A8EDB-B6AA-4CA9-B6A7-208D9289132A}" presName="parTxOnly" presStyleLbl="node1" presStyleIdx="3" presStyleCnt="9">
        <dgm:presLayoutVars>
          <dgm:chMax val="0"/>
          <dgm:chPref val="0"/>
          <dgm:bulletEnabled val="1"/>
        </dgm:presLayoutVars>
      </dgm:prSet>
      <dgm:spPr/>
    </dgm:pt>
    <dgm:pt modelId="{FC7C21CD-0A06-46F9-82AA-B29DA490626F}" type="pres">
      <dgm:prSet presAssocID="{9C13F3D3-4573-4C71-8F8E-8E09FABAFA8D}" presName="parTxOnlySpace" presStyleCnt="0"/>
      <dgm:spPr/>
    </dgm:pt>
    <dgm:pt modelId="{B50EF902-7985-456A-A7D3-DFA0A3605BC0}" type="pres">
      <dgm:prSet presAssocID="{C7A1B27E-9284-438C-93B9-E326638E7D7F}" presName="parTxOnly" presStyleLbl="node1" presStyleIdx="4" presStyleCnt="9">
        <dgm:presLayoutVars>
          <dgm:chMax val="0"/>
          <dgm:chPref val="0"/>
          <dgm:bulletEnabled val="1"/>
        </dgm:presLayoutVars>
      </dgm:prSet>
      <dgm:spPr/>
    </dgm:pt>
    <dgm:pt modelId="{0154C98B-D7B6-4403-A973-664629A45E22}" type="pres">
      <dgm:prSet presAssocID="{1E59ED97-8E50-4CA2-8FCC-30D0349EE8B7}" presName="parTxOnlySpace" presStyleCnt="0"/>
      <dgm:spPr/>
    </dgm:pt>
    <dgm:pt modelId="{BBF8F25E-7CFA-4B9A-A23D-26CC87F5B348}" type="pres">
      <dgm:prSet presAssocID="{4C3D2FF9-C277-4B37-BFF5-39CF47EB586F}" presName="parTxOnly" presStyleLbl="node1" presStyleIdx="5" presStyleCnt="9">
        <dgm:presLayoutVars>
          <dgm:chMax val="0"/>
          <dgm:chPref val="0"/>
          <dgm:bulletEnabled val="1"/>
        </dgm:presLayoutVars>
      </dgm:prSet>
      <dgm:spPr/>
    </dgm:pt>
    <dgm:pt modelId="{8FD4C402-DEAF-4DD5-A427-10909FF58C47}" type="pres">
      <dgm:prSet presAssocID="{D1D9A007-534F-4D50-8325-8816B2A62DB3}" presName="parTxOnlySpace" presStyleCnt="0"/>
      <dgm:spPr/>
    </dgm:pt>
    <dgm:pt modelId="{38871701-DD89-4FC4-8AB1-59883C7609B3}" type="pres">
      <dgm:prSet presAssocID="{71FE901B-A993-416F-ABBE-7FBF2F9C0132}" presName="parTxOnly" presStyleLbl="node1" presStyleIdx="6" presStyleCnt="9">
        <dgm:presLayoutVars>
          <dgm:chMax val="0"/>
          <dgm:chPref val="0"/>
          <dgm:bulletEnabled val="1"/>
        </dgm:presLayoutVars>
      </dgm:prSet>
      <dgm:spPr/>
    </dgm:pt>
    <dgm:pt modelId="{FD4795B5-7927-4274-BC21-D0F024C90984}" type="pres">
      <dgm:prSet presAssocID="{10A292D0-DDFB-4965-B000-5118906D5084}" presName="parTxOnlySpace" presStyleCnt="0"/>
      <dgm:spPr/>
    </dgm:pt>
    <dgm:pt modelId="{1ACCCD54-8F14-4817-B0FE-44477491A998}" type="pres">
      <dgm:prSet presAssocID="{4FB02670-8D1A-4CDF-9C6F-122D4EE2D1CB}" presName="parTxOnly" presStyleLbl="node1" presStyleIdx="7" presStyleCnt="9" custLinFactNeighborX="-4501">
        <dgm:presLayoutVars>
          <dgm:chMax val="0"/>
          <dgm:chPref val="0"/>
          <dgm:bulletEnabled val="1"/>
        </dgm:presLayoutVars>
      </dgm:prSet>
      <dgm:spPr/>
    </dgm:pt>
    <dgm:pt modelId="{99B09D9D-65A5-4AFB-BCFA-CA0267E77864}" type="pres">
      <dgm:prSet presAssocID="{15A255FD-A245-466C-8608-AE7A52AC0E06}" presName="parTxOnlySpace" presStyleCnt="0"/>
      <dgm:spPr/>
    </dgm:pt>
    <dgm:pt modelId="{01509115-94D0-450E-A51E-8DDE091A48AA}" type="pres">
      <dgm:prSet presAssocID="{CC4F9BA7-A5FE-417E-844A-3716786815FE}" presName="parTxOnly" presStyleLbl="node1" presStyleIdx="8" presStyleCnt="9">
        <dgm:presLayoutVars>
          <dgm:chMax val="0"/>
          <dgm:chPref val="0"/>
          <dgm:bulletEnabled val="1"/>
        </dgm:presLayoutVars>
      </dgm:prSet>
      <dgm:spPr/>
    </dgm:pt>
  </dgm:ptLst>
  <dgm:cxnLst>
    <dgm:cxn modelId="{F8620002-9009-45B6-8903-09E8D96CFF4D}" srcId="{58EC0265-D168-41BC-A1D8-928F036909EA}" destId="{4FB02670-8D1A-4CDF-9C6F-122D4EE2D1CB}" srcOrd="7" destOrd="0" parTransId="{2569B227-8941-4F26-A1B3-279A3B08CD38}" sibTransId="{15A255FD-A245-466C-8608-AE7A52AC0E06}"/>
    <dgm:cxn modelId="{1C404609-00CA-41A5-A394-691A2012F044}" srcId="{58EC0265-D168-41BC-A1D8-928F036909EA}" destId="{C7A1B27E-9284-438C-93B9-E326638E7D7F}" srcOrd="4" destOrd="0" parTransId="{F7B01F8F-67A6-42CB-B69F-40E1B13F71F2}" sibTransId="{1E59ED97-8E50-4CA2-8FCC-30D0349EE8B7}"/>
    <dgm:cxn modelId="{D601F429-27E0-4599-B100-14925D800CC1}" type="presOf" srcId="{C7A1B27E-9284-438C-93B9-E326638E7D7F}" destId="{B50EF902-7985-456A-A7D3-DFA0A3605BC0}" srcOrd="0" destOrd="0" presId="urn:microsoft.com/office/officeart/2005/8/layout/chevron1"/>
    <dgm:cxn modelId="{17E19C2D-7C55-4F31-9C9D-EB822D328ACF}" type="presOf" srcId="{BC7A8EDB-B6AA-4CA9-B6A7-208D9289132A}" destId="{C28DB915-DDAB-4408-BEDA-391B938D3094}" srcOrd="0" destOrd="0" presId="urn:microsoft.com/office/officeart/2005/8/layout/chevron1"/>
    <dgm:cxn modelId="{8CB5375B-843D-4978-8CBB-0440C2E0D3C0}" type="presOf" srcId="{4FB02670-8D1A-4CDF-9C6F-122D4EE2D1CB}" destId="{1ACCCD54-8F14-4817-B0FE-44477491A998}" srcOrd="0" destOrd="0" presId="urn:microsoft.com/office/officeart/2005/8/layout/chevron1"/>
    <dgm:cxn modelId="{F0437B69-B658-452F-8E0F-16921E254738}" type="presOf" srcId="{7AC0533F-F1DD-463E-AAAE-99A08AFF33C8}" destId="{7F338EEE-BE5F-4E62-823A-AFDAF2E130CE}" srcOrd="0" destOrd="0" presId="urn:microsoft.com/office/officeart/2005/8/layout/chevron1"/>
    <dgm:cxn modelId="{31B28D7E-3112-4586-A616-5900F5E9DDEB}" type="presOf" srcId="{627F918B-00C0-4DB0-B248-77E5410FBE5E}" destId="{0A4C8775-5F9A-4D7B-B7F3-099983ADF036}" srcOrd="0" destOrd="0" presId="urn:microsoft.com/office/officeart/2005/8/layout/chevron1"/>
    <dgm:cxn modelId="{148C9783-A45D-4BE0-B7DF-796363D977E7}" srcId="{58EC0265-D168-41BC-A1D8-928F036909EA}" destId="{627F918B-00C0-4DB0-B248-77E5410FBE5E}" srcOrd="0" destOrd="0" parTransId="{E7FD0C34-41EB-4E0C-B19B-8D775A34A7D8}" sibTransId="{C7F5D2D6-79EA-4FC6-B586-307663EC2430}"/>
    <dgm:cxn modelId="{EE3B2C86-420B-4F26-854D-D4D0E2BD0688}" type="presOf" srcId="{71FE901B-A993-416F-ABBE-7FBF2F9C0132}" destId="{38871701-DD89-4FC4-8AB1-59883C7609B3}" srcOrd="0" destOrd="0" presId="urn:microsoft.com/office/officeart/2005/8/layout/chevron1"/>
    <dgm:cxn modelId="{2BF0A08F-B82A-4AA7-8BDC-2185B787308A}" srcId="{58EC0265-D168-41BC-A1D8-928F036909EA}" destId="{4C3D2FF9-C277-4B37-BFF5-39CF47EB586F}" srcOrd="5" destOrd="0" parTransId="{97FE678A-8275-4DF9-9CF2-00A5C4AF2FE7}" sibTransId="{D1D9A007-534F-4D50-8325-8816B2A62DB3}"/>
    <dgm:cxn modelId="{AA5CA7A7-14F9-4808-B7CD-E4EF08BB7F53}" srcId="{58EC0265-D168-41BC-A1D8-928F036909EA}" destId="{CC4F9BA7-A5FE-417E-844A-3716786815FE}" srcOrd="8" destOrd="0" parTransId="{ADBB87FC-273C-411E-B164-C624D6EEAA67}" sibTransId="{9A5482F4-613E-4585-9B0E-483A32099F25}"/>
    <dgm:cxn modelId="{AEB1B3A7-8903-468C-B452-ADFD00FBB919}" type="presOf" srcId="{58EC0265-D168-41BC-A1D8-928F036909EA}" destId="{E9B20BC4-C499-422D-9287-6C81221E3635}" srcOrd="0" destOrd="0" presId="urn:microsoft.com/office/officeart/2005/8/layout/chevron1"/>
    <dgm:cxn modelId="{569C56AC-642F-4BE4-A99E-DC2013C45545}" type="presOf" srcId="{19AE430F-E677-44E3-802B-897B0DABA588}" destId="{461463BE-ADA9-4792-9052-C0EBBB7C323E}" srcOrd="0" destOrd="0" presId="urn:microsoft.com/office/officeart/2005/8/layout/chevron1"/>
    <dgm:cxn modelId="{768911B1-6C1B-464B-ABBA-D5D3DAD796D5}" type="presOf" srcId="{4C3D2FF9-C277-4B37-BFF5-39CF47EB586F}" destId="{BBF8F25E-7CFA-4B9A-A23D-26CC87F5B348}" srcOrd="0" destOrd="0" presId="urn:microsoft.com/office/officeart/2005/8/layout/chevron1"/>
    <dgm:cxn modelId="{059CB5B7-FBEF-4674-A2E5-E906C6E23C79}" type="presOf" srcId="{CC4F9BA7-A5FE-417E-844A-3716786815FE}" destId="{01509115-94D0-450E-A51E-8DDE091A48AA}" srcOrd="0" destOrd="0" presId="urn:microsoft.com/office/officeart/2005/8/layout/chevron1"/>
    <dgm:cxn modelId="{923C13B9-E2F7-49C7-B6DE-5F35F971AF1C}" srcId="{58EC0265-D168-41BC-A1D8-928F036909EA}" destId="{7AC0533F-F1DD-463E-AAAE-99A08AFF33C8}" srcOrd="2" destOrd="0" parTransId="{61A4404F-8CF6-4BE3-A46F-AD1AC8F964B0}" sibTransId="{8FCCDCCC-5078-4EF4-BE68-EB647FA1D5D7}"/>
    <dgm:cxn modelId="{683886BB-1183-40B1-BC6A-92303D8436D8}" srcId="{58EC0265-D168-41BC-A1D8-928F036909EA}" destId="{BC7A8EDB-B6AA-4CA9-B6A7-208D9289132A}" srcOrd="3" destOrd="0" parTransId="{2A66A8E5-A30F-423B-8E33-6CA15ACCBA02}" sibTransId="{9C13F3D3-4573-4C71-8F8E-8E09FABAFA8D}"/>
    <dgm:cxn modelId="{15755CBD-FDFC-42D4-B936-DC5A35B4653C}" srcId="{58EC0265-D168-41BC-A1D8-928F036909EA}" destId="{19AE430F-E677-44E3-802B-897B0DABA588}" srcOrd="1" destOrd="0" parTransId="{F75C1D0E-DA83-4C98-9A16-F80309FBC39B}" sibTransId="{C9785134-6356-4245-9477-30DD24672151}"/>
    <dgm:cxn modelId="{F827DEF6-8365-4F92-8F31-BC6CA9E2012D}" srcId="{58EC0265-D168-41BC-A1D8-928F036909EA}" destId="{71FE901B-A993-416F-ABBE-7FBF2F9C0132}" srcOrd="6" destOrd="0" parTransId="{CEB2AE75-B4E8-4C85-9D71-16F83F8F57A4}" sibTransId="{10A292D0-DDFB-4965-B000-5118906D5084}"/>
    <dgm:cxn modelId="{9C48832F-0B3B-4430-9CFC-0060242717F7}" type="presParOf" srcId="{E9B20BC4-C499-422D-9287-6C81221E3635}" destId="{0A4C8775-5F9A-4D7B-B7F3-099983ADF036}" srcOrd="0" destOrd="0" presId="urn:microsoft.com/office/officeart/2005/8/layout/chevron1"/>
    <dgm:cxn modelId="{E29AD71B-D44D-44A9-9C15-ADF28DB4A5BE}" type="presParOf" srcId="{E9B20BC4-C499-422D-9287-6C81221E3635}" destId="{1E2CE19E-1E10-4922-A419-47F075F5095F}" srcOrd="1" destOrd="0" presId="urn:microsoft.com/office/officeart/2005/8/layout/chevron1"/>
    <dgm:cxn modelId="{A88DAE86-8676-4C33-BF91-B83C006694B2}" type="presParOf" srcId="{E9B20BC4-C499-422D-9287-6C81221E3635}" destId="{461463BE-ADA9-4792-9052-C0EBBB7C323E}" srcOrd="2" destOrd="0" presId="urn:microsoft.com/office/officeart/2005/8/layout/chevron1"/>
    <dgm:cxn modelId="{06F1FFB4-A9D5-49E0-914F-1630D36760C9}" type="presParOf" srcId="{E9B20BC4-C499-422D-9287-6C81221E3635}" destId="{DC646ED3-396A-4BEE-9B9D-38237D46F67D}" srcOrd="3" destOrd="0" presId="urn:microsoft.com/office/officeart/2005/8/layout/chevron1"/>
    <dgm:cxn modelId="{B4BB7DAD-E20F-4E40-B7D1-1883A37BAF3B}" type="presParOf" srcId="{E9B20BC4-C499-422D-9287-6C81221E3635}" destId="{7F338EEE-BE5F-4E62-823A-AFDAF2E130CE}" srcOrd="4" destOrd="0" presId="urn:microsoft.com/office/officeart/2005/8/layout/chevron1"/>
    <dgm:cxn modelId="{058F199E-C8AB-428B-9F25-1324FA0FC49C}" type="presParOf" srcId="{E9B20BC4-C499-422D-9287-6C81221E3635}" destId="{250BCD11-6CFF-4D10-9B05-9D2FD6FEB29F}" srcOrd="5" destOrd="0" presId="urn:microsoft.com/office/officeart/2005/8/layout/chevron1"/>
    <dgm:cxn modelId="{ED407894-3E45-4707-9B78-A97697081884}" type="presParOf" srcId="{E9B20BC4-C499-422D-9287-6C81221E3635}" destId="{C28DB915-DDAB-4408-BEDA-391B938D3094}" srcOrd="6" destOrd="0" presId="urn:microsoft.com/office/officeart/2005/8/layout/chevron1"/>
    <dgm:cxn modelId="{626A1491-646B-4DAB-8409-6427B4AED7E2}" type="presParOf" srcId="{E9B20BC4-C499-422D-9287-6C81221E3635}" destId="{FC7C21CD-0A06-46F9-82AA-B29DA490626F}" srcOrd="7" destOrd="0" presId="urn:microsoft.com/office/officeart/2005/8/layout/chevron1"/>
    <dgm:cxn modelId="{8981ABF6-FD3D-4B41-8B36-2376D2BBACC1}" type="presParOf" srcId="{E9B20BC4-C499-422D-9287-6C81221E3635}" destId="{B50EF902-7985-456A-A7D3-DFA0A3605BC0}" srcOrd="8" destOrd="0" presId="urn:microsoft.com/office/officeart/2005/8/layout/chevron1"/>
    <dgm:cxn modelId="{52FE39D9-8B3E-402B-9F63-83FAF3A813DE}" type="presParOf" srcId="{E9B20BC4-C499-422D-9287-6C81221E3635}" destId="{0154C98B-D7B6-4403-A973-664629A45E22}" srcOrd="9" destOrd="0" presId="urn:microsoft.com/office/officeart/2005/8/layout/chevron1"/>
    <dgm:cxn modelId="{8C5673EC-18AA-4010-A9AF-25D746928F02}" type="presParOf" srcId="{E9B20BC4-C499-422D-9287-6C81221E3635}" destId="{BBF8F25E-7CFA-4B9A-A23D-26CC87F5B348}" srcOrd="10" destOrd="0" presId="urn:microsoft.com/office/officeart/2005/8/layout/chevron1"/>
    <dgm:cxn modelId="{CCEF7EAF-78B2-4ACC-B40E-03BC035C9B55}" type="presParOf" srcId="{E9B20BC4-C499-422D-9287-6C81221E3635}" destId="{8FD4C402-DEAF-4DD5-A427-10909FF58C47}" srcOrd="11" destOrd="0" presId="urn:microsoft.com/office/officeart/2005/8/layout/chevron1"/>
    <dgm:cxn modelId="{2E80C03D-BD0A-455D-9192-1EDAF3FC97A1}" type="presParOf" srcId="{E9B20BC4-C499-422D-9287-6C81221E3635}" destId="{38871701-DD89-4FC4-8AB1-59883C7609B3}" srcOrd="12" destOrd="0" presId="urn:microsoft.com/office/officeart/2005/8/layout/chevron1"/>
    <dgm:cxn modelId="{DB871CAD-E3B4-4705-BFB1-377231BA60F1}" type="presParOf" srcId="{E9B20BC4-C499-422D-9287-6C81221E3635}" destId="{FD4795B5-7927-4274-BC21-D0F024C90984}" srcOrd="13" destOrd="0" presId="urn:microsoft.com/office/officeart/2005/8/layout/chevron1"/>
    <dgm:cxn modelId="{21B71CBC-82B1-493C-96CE-45F8CB45BE83}" type="presParOf" srcId="{E9B20BC4-C499-422D-9287-6C81221E3635}" destId="{1ACCCD54-8F14-4817-B0FE-44477491A998}" srcOrd="14" destOrd="0" presId="urn:microsoft.com/office/officeart/2005/8/layout/chevron1"/>
    <dgm:cxn modelId="{E77150C7-0941-4025-86C3-9481A66E4C2E}" type="presParOf" srcId="{E9B20BC4-C499-422D-9287-6C81221E3635}" destId="{99B09D9D-65A5-4AFB-BCFA-CA0267E77864}" srcOrd="15" destOrd="0" presId="urn:microsoft.com/office/officeart/2005/8/layout/chevron1"/>
    <dgm:cxn modelId="{89EC3048-0132-43C9-86E6-DBB33C3947F9}" type="presParOf" srcId="{E9B20BC4-C499-422D-9287-6C81221E3635}" destId="{01509115-94D0-450E-A51E-8DDE091A48AA}" srcOrd="1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4C8775-5F9A-4D7B-B7F3-099983ADF036}">
      <dsp:nvSpPr>
        <dsp:cNvPr id="0" name=""/>
        <dsp:cNvSpPr/>
      </dsp:nvSpPr>
      <dsp:spPr>
        <a:xfrm>
          <a:off x="121" y="343813"/>
          <a:ext cx="1209239" cy="48369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CPU-Challenge Preface</a:t>
          </a:r>
          <a:endParaRPr lang="en-IL" sz="1100" b="0" kern="1200" dirty="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241969" y="343813"/>
        <a:ext cx="725544" cy="483695"/>
      </dsp:txXfrm>
    </dsp:sp>
    <dsp:sp modelId="{461463BE-ADA9-4792-9052-C0EBBB7C323E}">
      <dsp:nvSpPr>
        <dsp:cNvPr id="0" name=""/>
        <dsp:cNvSpPr/>
      </dsp:nvSpPr>
      <dsp:spPr>
        <a:xfrm>
          <a:off x="1088436" y="343813"/>
          <a:ext cx="1209239" cy="48369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Naive </a:t>
          </a:r>
          <a:br>
            <a:rPr lang="en-US" sz="1100" b="0" kern="1200" dirty="0">
              <a:latin typeface="Calibri Light" panose="020F0302020204030204" pitchFamily="34" charset="0"/>
              <a:cs typeface="Calibri Light" panose="020F0302020204030204" pitchFamily="34" charset="0"/>
            </a:rPr>
          </a:br>
          <a:r>
            <a:rPr lang="en-US" sz="1100" b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Solution</a:t>
          </a:r>
          <a:endParaRPr lang="en-IL" sz="1100" b="0" kern="1200" dirty="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1330284" y="343813"/>
        <a:ext cx="725544" cy="483695"/>
      </dsp:txXfrm>
    </dsp:sp>
    <dsp:sp modelId="{7F338EEE-BE5F-4E62-823A-AFDAF2E130CE}">
      <dsp:nvSpPr>
        <dsp:cNvPr id="0" name=""/>
        <dsp:cNvSpPr/>
      </dsp:nvSpPr>
      <dsp:spPr>
        <a:xfrm>
          <a:off x="2176752" y="343813"/>
          <a:ext cx="1209239" cy="48369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>
              <a:solidFill>
                <a:prstClr val="white"/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rPr>
            <a:t>Coding Style</a:t>
          </a:r>
          <a:endParaRPr lang="en-IL" sz="1100" b="0" kern="1200" dirty="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2418600" y="343813"/>
        <a:ext cx="725544" cy="483695"/>
      </dsp:txXfrm>
    </dsp:sp>
    <dsp:sp modelId="{C28DB915-DDAB-4408-BEDA-391B938D3094}">
      <dsp:nvSpPr>
        <dsp:cNvPr id="0" name=""/>
        <dsp:cNvSpPr/>
      </dsp:nvSpPr>
      <dsp:spPr>
        <a:xfrm>
          <a:off x="3265068" y="343813"/>
          <a:ext cx="1209239" cy="48369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Pipe-Line</a:t>
          </a:r>
          <a:endParaRPr lang="en-IL" sz="1100" b="0" kern="1200" dirty="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3506916" y="343813"/>
        <a:ext cx="725544" cy="483695"/>
      </dsp:txXfrm>
    </dsp:sp>
    <dsp:sp modelId="{B50EF902-7985-456A-A7D3-DFA0A3605BC0}">
      <dsp:nvSpPr>
        <dsp:cNvPr id="0" name=""/>
        <dsp:cNvSpPr/>
      </dsp:nvSpPr>
      <dsp:spPr>
        <a:xfrm>
          <a:off x="4353384" y="343813"/>
          <a:ext cx="1209239" cy="48369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1100" b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Multi-Issue</a:t>
          </a:r>
        </a:p>
      </dsp:txBody>
      <dsp:txXfrm>
        <a:off x="4595232" y="343813"/>
        <a:ext cx="725544" cy="483695"/>
      </dsp:txXfrm>
    </dsp:sp>
    <dsp:sp modelId="{BBF8F25E-7CFA-4B9A-A23D-26CC87F5B348}">
      <dsp:nvSpPr>
        <dsp:cNvPr id="0" name=""/>
        <dsp:cNvSpPr/>
      </dsp:nvSpPr>
      <dsp:spPr>
        <a:xfrm>
          <a:off x="5441700" y="343813"/>
          <a:ext cx="1209239" cy="48369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Integer Division Accelerator</a:t>
          </a:r>
          <a:endParaRPr lang="en-IL" sz="1100" b="0" kern="1200" dirty="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5683548" y="343813"/>
        <a:ext cx="725544" cy="483695"/>
      </dsp:txXfrm>
    </dsp:sp>
    <dsp:sp modelId="{38871701-DD89-4FC4-8AB1-59883C7609B3}">
      <dsp:nvSpPr>
        <dsp:cNvPr id="0" name=""/>
        <dsp:cNvSpPr/>
      </dsp:nvSpPr>
      <dsp:spPr>
        <a:xfrm>
          <a:off x="6530016" y="343813"/>
          <a:ext cx="1209239" cy="48369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Branch Prediction</a:t>
          </a:r>
          <a:endParaRPr lang="en-IL" sz="1100" b="0" kern="1200" dirty="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6771864" y="343813"/>
        <a:ext cx="725544" cy="483695"/>
      </dsp:txXfrm>
    </dsp:sp>
    <dsp:sp modelId="{1ACCCD54-8F14-4817-B0FE-44477491A998}">
      <dsp:nvSpPr>
        <dsp:cNvPr id="0" name=""/>
        <dsp:cNvSpPr/>
      </dsp:nvSpPr>
      <dsp:spPr>
        <a:xfrm>
          <a:off x="7612889" y="343813"/>
          <a:ext cx="1209239" cy="48369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latin typeface="Calibri Light" panose="020F0302020204030204" pitchFamily="34" charset="0"/>
              <a:cs typeface="Calibri Light" panose="020F0302020204030204" pitchFamily="34" charset="0"/>
            </a:rPr>
            <a:t>L1 Instruction Cache</a:t>
          </a:r>
          <a:endParaRPr lang="en-IL" sz="1100" b="0" kern="1200" dirty="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7854737" y="343813"/>
        <a:ext cx="725544" cy="483695"/>
      </dsp:txXfrm>
    </dsp:sp>
    <dsp:sp modelId="{01509115-94D0-450E-A51E-8DDE091A48AA}">
      <dsp:nvSpPr>
        <dsp:cNvPr id="0" name=""/>
        <dsp:cNvSpPr/>
      </dsp:nvSpPr>
      <dsp:spPr>
        <a:xfrm>
          <a:off x="8706648" y="343813"/>
          <a:ext cx="1209239" cy="48369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prstClr val="white"/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rPr>
            <a:t>Performance</a:t>
          </a:r>
          <a:br>
            <a:rPr lang="en-US" sz="1000" b="0" kern="1200" dirty="0">
              <a:solidFill>
                <a:prstClr val="white"/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rPr>
          </a:br>
          <a:r>
            <a:rPr lang="en-US" sz="1000" b="0" kern="1200" dirty="0">
              <a:solidFill>
                <a:prstClr val="white"/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rPr>
            <a:t>analysis</a:t>
          </a:r>
          <a:endParaRPr lang="en-IL" sz="1000" b="0" kern="1200" dirty="0">
            <a:solidFill>
              <a:prstClr val="white"/>
            </a:solidFill>
            <a:latin typeface="Calibri Light" panose="020F0302020204030204" pitchFamily="34" charset="0"/>
            <a:ea typeface="+mn-ea"/>
            <a:cs typeface="Calibri Light" panose="020F0302020204030204" pitchFamily="34" charset="0"/>
          </a:endParaRPr>
        </a:p>
      </dsp:txBody>
      <dsp:txXfrm>
        <a:off x="8948496" y="343813"/>
        <a:ext cx="725544" cy="4836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08A4FF-92D3-4C3A-963B-2894951D3875}" type="datetimeFigureOut">
              <a:rPr lang="en-IL" smtClean="0"/>
              <a:t>12/06/2022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F6FF6A-53AB-46A5-9E6C-1547D006C6A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29079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0C58E-08BE-445B-9B33-F5C6E7FBB909}" type="datetime8">
              <a:rPr lang="en-IL" smtClean="0"/>
              <a:t>12/06/2022 13:02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A511-D1B2-4916-B74C-7682512A2C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69467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76490-0BDA-4B35-A2F0-218A83F41777}" type="datetime8">
              <a:rPr lang="en-IL" smtClean="0"/>
              <a:t>12/06/2022 13:02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A511-D1B2-4916-B74C-7682512A2C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55516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FC89B-1A6C-45C4-B002-E9FAFCD31482}" type="datetime8">
              <a:rPr lang="en-IL" smtClean="0"/>
              <a:t>12/06/2022 13:02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A511-D1B2-4916-B74C-7682512A2C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400109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62CB6-826A-4C11-9257-02AD06E3CA43}" type="datetime8">
              <a:rPr lang="en-IL" smtClean="0"/>
              <a:t>12/06/2022 13:02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A511-D1B2-4916-B74C-7682512A2CB8}" type="slidenum">
              <a:rPr lang="en-IL" smtClean="0"/>
              <a:t>‹#›</a:t>
            </a:fld>
            <a:endParaRPr lang="en-IL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49581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03962-437D-452C-9991-CD5E55D38031}" type="datetime8">
              <a:rPr lang="en-IL" smtClean="0"/>
              <a:t>12/06/2022 13:02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A511-D1B2-4916-B74C-7682512A2C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41244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6084C-F8BE-41C0-A00F-06AE8CA46CEC}" type="datetime8">
              <a:rPr lang="en-IL" smtClean="0"/>
              <a:t>12/06/2022 13:02</a:t>
            </a:fld>
            <a:endParaRPr lang="en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A511-D1B2-4916-B74C-7682512A2C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68447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4D42-A273-4F06-88D5-3BCD159423C7}" type="datetime8">
              <a:rPr lang="en-IL" smtClean="0"/>
              <a:t>12/06/2022 13:02</a:t>
            </a:fld>
            <a:endParaRPr lang="en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A511-D1B2-4916-B74C-7682512A2C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993960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A55E4-100C-4CB8-9053-E71043FAD113}" type="datetime8">
              <a:rPr lang="en-IL" smtClean="0"/>
              <a:t>12/06/2022 13:02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A511-D1B2-4916-B74C-7682512A2C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840965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7DDC0-74C6-456E-83BC-C3BA234DCC49}" type="datetime8">
              <a:rPr lang="en-IL" smtClean="0"/>
              <a:t>12/06/2022 13:02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A511-D1B2-4916-B74C-7682512A2C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52563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681926"/>
            <a:ext cx="9404723" cy="11713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922CD-1724-4EF9-8D45-58DDAE556D35}" type="datetime8">
              <a:rPr lang="en-IL" smtClean="0"/>
              <a:t>12/06/2022 13:02</a:t>
            </a:fld>
            <a:endParaRPr lang="en-I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A511-D1B2-4916-B74C-7682512A2C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23397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842036"/>
            <a:ext cx="9404723" cy="10112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5639" y="2690449"/>
            <a:ext cx="990599" cy="304799"/>
          </a:xfrm>
        </p:spPr>
        <p:txBody>
          <a:bodyPr/>
          <a:lstStyle/>
          <a:p>
            <a:fld id="{F7DDB1B0-A37A-49B1-BCA7-BFD53A62983A}" type="datetime8">
              <a:rPr lang="en-IL" smtClean="0"/>
              <a:t>12/06/2022 13:02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4125045"/>
            <a:ext cx="3859795" cy="304801"/>
          </a:xfr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A511-D1B2-4916-B74C-7682512A2CB8}" type="slidenum">
              <a:rPr lang="en-IL" smtClean="0"/>
              <a:t>‹#›</a:t>
            </a:fld>
            <a:endParaRPr lang="en-IL"/>
          </a:p>
        </p:txBody>
      </p:sp>
      <p:graphicFrame>
        <p:nvGraphicFramePr>
          <p:cNvPr id="37" name="Diagram 36">
            <a:extLst>
              <a:ext uri="{FF2B5EF4-FFF2-40B4-BE49-F238E27FC236}">
                <a16:creationId xmlns:a16="http://schemas.microsoft.com/office/drawing/2014/main" id="{50609E01-29A7-4CBA-96AB-55A1C11AAFE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244389665"/>
              </p:ext>
            </p:extLst>
          </p:nvPr>
        </p:nvGraphicFramePr>
        <p:xfrm>
          <a:off x="61482" y="-264512"/>
          <a:ext cx="9916009" cy="1171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3090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F0280-5FFF-4C59-9371-B1CE08112861}" type="datetime8">
              <a:rPr lang="en-IL" smtClean="0"/>
              <a:t>12/06/2022 13:02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A511-D1B2-4916-B74C-7682512A2C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29543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45EFB-E8ED-4885-85BE-0853506AF2C5}" type="datetime8">
              <a:rPr lang="en-IL" smtClean="0"/>
              <a:t>12/06/2022 13:02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A511-D1B2-4916-B74C-7682512A2C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98374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2C30C-81C1-46E0-9831-D0334AF8EEE7}" type="datetime8">
              <a:rPr lang="en-IL" smtClean="0"/>
              <a:t>12/06/2022 13:02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A511-D1B2-4916-B74C-7682512A2C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93707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4F726-7CC6-409E-8C36-AD09D3B2E743}" type="datetime8">
              <a:rPr lang="en-IL" smtClean="0"/>
              <a:t>12/06/2022 13:02</a:t>
            </a:fld>
            <a:endParaRPr lang="en-I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A511-D1B2-4916-B74C-7682512A2C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14666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910A2-997E-4D79-A1FD-002840C013A5}" type="datetime8">
              <a:rPr lang="en-IL" smtClean="0"/>
              <a:t>12/06/2022 13:02</a:t>
            </a:fld>
            <a:endParaRPr lang="en-I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A511-D1B2-4916-B74C-7682512A2C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73290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9A557-552F-40A5-8583-25B9DBD90C27}" type="datetime8">
              <a:rPr lang="en-IL" smtClean="0"/>
              <a:t>12/06/2022 13:02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A511-D1B2-4916-B74C-7682512A2C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05379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0A69F7D-39E7-45B0-8793-EBB4DE5B060C}" type="datetime8">
              <a:rPr lang="en-IL" smtClean="0"/>
              <a:t>12/06/2022 13:02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1A511-D1B2-4916-B74C-7682512A2C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426730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5" r:id="rId1"/>
    <p:sldLayoutId id="2147483790" r:id="rId2"/>
    <p:sldLayoutId id="2147483786" r:id="rId3"/>
    <p:sldLayoutId id="2147483787" r:id="rId4"/>
    <p:sldLayoutId id="2147483788" r:id="rId5"/>
    <p:sldLayoutId id="2147483789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  <p:sldLayoutId id="2147483797" r:id="rId13"/>
    <p:sldLayoutId id="2147483798" r:id="rId14"/>
    <p:sldLayoutId id="2147483799" r:id="rId15"/>
    <p:sldLayoutId id="2147483800" r:id="rId16"/>
    <p:sldLayoutId id="2147483801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youtu.be/o_WXTRS2qTY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7m6I7_3XdZ8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nd2tetris.org/" TargetMode="External"/><Relationship Id="rId2" Type="http://schemas.openxmlformats.org/officeDocument/2006/relationships/hyperlink" Target="https://en.wikipedia.org/wiki/Hack_computer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FCB6D-7BDB-462C-BC3F-54C833E794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CPU Garage</a:t>
            </a:r>
            <a:br>
              <a:rPr lang="en-US" dirty="0"/>
            </a:br>
            <a:r>
              <a:rPr lang="en-US" dirty="0"/>
              <a:t>Challenge</a:t>
            </a:r>
            <a:br>
              <a:rPr lang="en-US" dirty="0"/>
            </a:br>
            <a:r>
              <a:rPr lang="en-US" sz="3600" dirty="0"/>
              <a:t>My Solution &amp; Thoughts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595110-78EB-4504-84A2-428FD0586D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5181600"/>
            <a:ext cx="8825658" cy="457200"/>
          </a:xfrm>
        </p:spPr>
        <p:txBody>
          <a:bodyPr/>
          <a:lstStyle/>
          <a:p>
            <a:r>
              <a:rPr lang="en-US" dirty="0"/>
              <a:t>Amichai Ben-David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C0BD8-ACB6-45EC-A5C7-9F4CB07D7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A511-D1B2-4916-B74C-7682512A2CB8}" type="slidenum">
              <a:rPr lang="en-IL" smtClean="0"/>
              <a:t>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31152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D485C-BF89-4013-895C-4B6982C9E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Pipe-Line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E28C3-1032-4FEE-AF92-642FC3551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781" y="1607820"/>
            <a:ext cx="9872053" cy="4571999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Traditionally:		Fetch -&gt; Decode -&gt; Execute -&gt; Memory_Access -&gt; Write_Back</a:t>
            </a: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Intel Design -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https://youtu.be/o_WXTRS2qTY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Many complex dependency issues which are solved in a very complex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C248D-A039-4886-B60F-02A9AC2E7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A511-D1B2-4916-B74C-7682512A2CB8}" type="slidenum">
              <a:rPr lang="en-IL" smtClean="0"/>
              <a:t>10</a:t>
            </a:fld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77C879-6A10-466B-9058-4076D9E0D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37" y="2865217"/>
            <a:ext cx="2553155" cy="37979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DD3853-A88B-4640-878A-172731361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8669" y="2865217"/>
            <a:ext cx="3858904" cy="380433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AC25328-35E5-4E14-9A05-2F9D61A07B92}"/>
              </a:ext>
            </a:extLst>
          </p:cNvPr>
          <p:cNvGrpSpPr/>
          <p:nvPr/>
        </p:nvGrpSpPr>
        <p:grpSpPr>
          <a:xfrm>
            <a:off x="3226668" y="43835"/>
            <a:ext cx="1376364" cy="566140"/>
            <a:chOff x="616677" y="104"/>
            <a:chExt cx="1668414" cy="56116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74AE4B0D-9AAE-46BE-8C6B-FD419DE3C39E}"/>
                </a:ext>
              </a:extLst>
            </p:cNvPr>
            <p:cNvSpPr/>
            <p:nvPr/>
          </p:nvSpPr>
          <p:spPr>
            <a:xfrm>
              <a:off x="616677" y="104"/>
              <a:ext cx="1668414" cy="561160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Arrow: Chevron 4">
              <a:extLst>
                <a:ext uri="{FF2B5EF4-FFF2-40B4-BE49-F238E27FC236}">
                  <a16:creationId xmlns:a16="http://schemas.microsoft.com/office/drawing/2014/main" id="{2F9F539B-A50A-49AA-9564-1D205286878E}"/>
                </a:ext>
              </a:extLst>
            </p:cNvPr>
            <p:cNvSpPr txBox="1"/>
            <p:nvPr/>
          </p:nvSpPr>
          <p:spPr>
            <a:xfrm>
              <a:off x="897257" y="104"/>
              <a:ext cx="1107254" cy="56116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8890" rIns="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Pipe-Line</a:t>
              </a:r>
              <a:endParaRPr lang="en-IL" sz="1400" b="1" kern="12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7634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D485C-BF89-4013-895C-4B6982C9E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Pipe-Line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E28C3-1032-4FEE-AF92-642FC3551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781" y="1582420"/>
            <a:ext cx="9872053" cy="4292599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Simple 5 Stage, single issue RISCV Design.</a:t>
            </a: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 Types of Hazards: 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Hazard	- Solved with Forwarding unit.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Load Hazard	- Solved with Bubble + Back pressure + Forwarding unit.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Ctrl Hazard	- Solved with Bubble + Back pressure + Pipe Flush.</a:t>
            </a:r>
          </a:p>
          <a:p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C248D-A039-4886-B60F-02A9AC2E7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A511-D1B2-4916-B74C-7682512A2CB8}" type="slidenum">
              <a:rPr lang="en-IL" smtClean="0"/>
              <a:t>11</a:t>
            </a:fld>
            <a:endParaRPr lang="en-IL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E6041C49-F307-4689-B563-E0EEF717F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71" y="3463909"/>
            <a:ext cx="8612189" cy="324488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6DFB0C0-1929-4B80-8269-F17FA2D98B84}"/>
              </a:ext>
            </a:extLst>
          </p:cNvPr>
          <p:cNvGrpSpPr/>
          <p:nvPr/>
        </p:nvGrpSpPr>
        <p:grpSpPr>
          <a:xfrm>
            <a:off x="3226668" y="43835"/>
            <a:ext cx="1376364" cy="566140"/>
            <a:chOff x="616677" y="104"/>
            <a:chExt cx="1668414" cy="56116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1" name="Arrow: Chevron 10">
              <a:extLst>
                <a:ext uri="{FF2B5EF4-FFF2-40B4-BE49-F238E27FC236}">
                  <a16:creationId xmlns:a16="http://schemas.microsoft.com/office/drawing/2014/main" id="{F217BB50-ECFE-484E-A876-933977F05726}"/>
                </a:ext>
              </a:extLst>
            </p:cNvPr>
            <p:cNvSpPr/>
            <p:nvPr/>
          </p:nvSpPr>
          <p:spPr>
            <a:xfrm>
              <a:off x="616677" y="104"/>
              <a:ext cx="1668414" cy="561160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Arrow: Chevron 4">
              <a:extLst>
                <a:ext uri="{FF2B5EF4-FFF2-40B4-BE49-F238E27FC236}">
                  <a16:creationId xmlns:a16="http://schemas.microsoft.com/office/drawing/2014/main" id="{91AC4EC1-0F6E-4E71-9091-CBCC9B771E07}"/>
                </a:ext>
              </a:extLst>
            </p:cNvPr>
            <p:cNvSpPr txBox="1"/>
            <p:nvPr/>
          </p:nvSpPr>
          <p:spPr>
            <a:xfrm>
              <a:off x="897257" y="104"/>
              <a:ext cx="1107254" cy="56116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8890" rIns="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Pipe-Line</a:t>
              </a:r>
              <a:endParaRPr lang="en-IL" sz="1400" b="1" kern="12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1937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D485C-BF89-4013-895C-4B6982C9E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Pipe-Line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E28C3-1032-4FEE-AF92-642FC3551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955800"/>
            <a:ext cx="9872053" cy="4292599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“RISC” type CPU &amp; ISA use a “load/store” architecture</a:t>
            </a:r>
            <a:b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Meaning, to do any arithmetic on Memory Data you must:</a:t>
            </a:r>
            <a:b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1) “Load” Data from memory to Register File</a:t>
            </a:r>
            <a:b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2) Instruct an ALU operation</a:t>
            </a:r>
            <a:b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3) “Store” Data back to Memory from register file</a:t>
            </a: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Hack: </a:t>
            </a: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1)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Hack is not a traditional “RISC” machine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2) 	The Memory Address is determent in the A Register.</a:t>
            </a:r>
            <a:b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3)	Load &amp; Store operation use the Same A register to determine the Data Address</a:t>
            </a:r>
            <a:b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4)	Can Read-Modify-Write in a single instruction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&gt;	M = D + 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C248D-A039-4886-B60F-02A9AC2E7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A511-D1B2-4916-B74C-7682512A2CB8}" type="slidenum">
              <a:rPr lang="en-IL" smtClean="0"/>
              <a:t>12</a:t>
            </a:fld>
            <a:endParaRPr lang="en-IL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179024A-9D21-47CB-8C44-EB4A33720920}"/>
              </a:ext>
            </a:extLst>
          </p:cNvPr>
          <p:cNvGrpSpPr/>
          <p:nvPr/>
        </p:nvGrpSpPr>
        <p:grpSpPr>
          <a:xfrm>
            <a:off x="3226668" y="43835"/>
            <a:ext cx="1376364" cy="566140"/>
            <a:chOff x="616677" y="104"/>
            <a:chExt cx="1668414" cy="56116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154346A8-FE86-4286-BC6A-66F911C30A1A}"/>
                </a:ext>
              </a:extLst>
            </p:cNvPr>
            <p:cNvSpPr/>
            <p:nvPr/>
          </p:nvSpPr>
          <p:spPr>
            <a:xfrm>
              <a:off x="616677" y="104"/>
              <a:ext cx="1668414" cy="561160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Arrow: Chevron 4">
              <a:extLst>
                <a:ext uri="{FF2B5EF4-FFF2-40B4-BE49-F238E27FC236}">
                  <a16:creationId xmlns:a16="http://schemas.microsoft.com/office/drawing/2014/main" id="{87E2C688-AF2F-4AB0-8E6C-F200982637DE}"/>
                </a:ext>
              </a:extLst>
            </p:cNvPr>
            <p:cNvSpPr txBox="1"/>
            <p:nvPr/>
          </p:nvSpPr>
          <p:spPr>
            <a:xfrm>
              <a:off x="897257" y="104"/>
              <a:ext cx="1107254" cy="56116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8890" rIns="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Pipe-Line</a:t>
              </a:r>
              <a:endParaRPr lang="en-IL" sz="1400" b="1" kern="12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3769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D485C-BF89-4013-895C-4B6982C9E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Pipe-Line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E28C3-1032-4FEE-AF92-642FC3551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1" y="1955800"/>
            <a:ext cx="8745220" cy="4841240"/>
          </a:xfrm>
        </p:spPr>
        <p:txBody>
          <a:bodyPr>
            <a:normAutofit/>
          </a:bodyPr>
          <a:lstStyle/>
          <a:p>
            <a:r>
              <a:rPr lang="en-US" sz="1800" dirty="0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Need to support:</a:t>
            </a:r>
            <a:endParaRPr lang="en-US" sz="1800" dirty="0"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endParaRPr lang="en-US" sz="1800" dirty="0">
              <a:effectLst/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endParaRPr lang="en-US" sz="1800" dirty="0"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endParaRPr lang="en-US" sz="1800" dirty="0">
              <a:effectLst/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r>
              <a:rPr lang="en-US" sz="1800" dirty="0">
                <a:latin typeface="Segoe UI" panose="020B0502040204020203" pitchFamily="34" charset="0"/>
                <a:ea typeface="Calibri" panose="020F0502020204030204" pitchFamily="34" charset="0"/>
              </a:rPr>
              <a:t>To execute these instruction in pipe-line fashion, need to have the “LOAD” execute speculatively for line (3) so the Data will be ready to enter ALU at line (4).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C248D-A039-4886-B60F-02A9AC2E7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A511-D1B2-4916-B74C-7682512A2CB8}" type="slidenum">
              <a:rPr lang="en-IL" smtClean="0"/>
              <a:t>13</a:t>
            </a:fld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5960BD-CAA4-4569-8C9B-2BF0D53A8866}"/>
              </a:ext>
            </a:extLst>
          </p:cNvPr>
          <p:cNvSpPr/>
          <p:nvPr/>
        </p:nvSpPr>
        <p:spPr>
          <a:xfrm>
            <a:off x="646110" y="2351782"/>
            <a:ext cx="7522529" cy="107721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1) A = 5		// Write immediate to A</a:t>
            </a:r>
          </a:p>
          <a:p>
            <a:pPr marL="45720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2) D = A		// Save the Immediate to Register D</a:t>
            </a:r>
          </a:p>
          <a:p>
            <a:pPr marL="45720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3) A = 10		// Write Address to register A</a:t>
            </a:r>
          </a:p>
          <a:p>
            <a:pPr marL="45720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4) M = D + M	// Calculate &amp; Store: M[10] = 5 + M[10]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53EB346-3D3B-4AFB-A9B9-33A028F245E5}"/>
              </a:ext>
            </a:extLst>
          </p:cNvPr>
          <p:cNvGrpSpPr/>
          <p:nvPr/>
        </p:nvGrpSpPr>
        <p:grpSpPr>
          <a:xfrm>
            <a:off x="3226668" y="43835"/>
            <a:ext cx="1376364" cy="566140"/>
            <a:chOff x="616677" y="104"/>
            <a:chExt cx="1668414" cy="56116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1" name="Arrow: Chevron 10">
              <a:extLst>
                <a:ext uri="{FF2B5EF4-FFF2-40B4-BE49-F238E27FC236}">
                  <a16:creationId xmlns:a16="http://schemas.microsoft.com/office/drawing/2014/main" id="{0C09FB47-703A-493A-91EC-D65B5AD3ADC8}"/>
                </a:ext>
              </a:extLst>
            </p:cNvPr>
            <p:cNvSpPr/>
            <p:nvPr/>
          </p:nvSpPr>
          <p:spPr>
            <a:xfrm>
              <a:off x="616677" y="104"/>
              <a:ext cx="1668414" cy="561160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Arrow: Chevron 4">
              <a:extLst>
                <a:ext uri="{FF2B5EF4-FFF2-40B4-BE49-F238E27FC236}">
                  <a16:creationId xmlns:a16="http://schemas.microsoft.com/office/drawing/2014/main" id="{43040135-33AC-409E-B535-BFF42200CC69}"/>
                </a:ext>
              </a:extLst>
            </p:cNvPr>
            <p:cNvSpPr txBox="1"/>
            <p:nvPr/>
          </p:nvSpPr>
          <p:spPr>
            <a:xfrm>
              <a:off x="897257" y="104"/>
              <a:ext cx="1107254" cy="56116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8890" rIns="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Pipe-Line</a:t>
              </a:r>
              <a:endParaRPr lang="en-IL" sz="1400" b="1" kern="12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8952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D485C-BF89-4013-895C-4B6982C9E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Pipe-Line |</a:t>
            </a:r>
            <a:r>
              <a:rPr lang="en-US" sz="4400" dirty="0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My Solution:</a:t>
            </a:r>
            <a:br>
              <a:rPr lang="en-US" sz="4400" dirty="0">
                <a:latin typeface="Segoe UI" panose="020B0502040204020203" pitchFamily="34" charset="0"/>
                <a:ea typeface="Calibri" panose="020F0502020204030204" pitchFamily="34" charset="0"/>
              </a:rPr>
            </a:b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E28C3-1032-4FEE-AF92-642FC3551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725105"/>
            <a:ext cx="9872053" cy="5071935"/>
          </a:xfrm>
        </p:spPr>
        <p:txBody>
          <a:bodyPr>
            <a:normAutofit/>
          </a:bodyPr>
          <a:lstStyle/>
          <a:p>
            <a:r>
              <a:rPr lang="en-US" sz="1800" dirty="0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Load the Data from memory at the “Decode” </a:t>
            </a:r>
          </a:p>
          <a:p>
            <a:r>
              <a:rPr lang="en-US" sz="1800" dirty="0">
                <a:latin typeface="Segoe UI" panose="020B0502040204020203" pitchFamily="34" charset="0"/>
                <a:ea typeface="Calibri" panose="020F0502020204030204" pitchFamily="34" charset="0"/>
              </a:rPr>
              <a:t>Data is </a:t>
            </a:r>
            <a:r>
              <a:rPr lang="en-US" sz="1800" dirty="0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ready for “Execute”.</a:t>
            </a:r>
          </a:p>
          <a:p>
            <a:r>
              <a:rPr lang="en-US" sz="1800" dirty="0">
                <a:latin typeface="Segoe UI" panose="020B0502040204020203" pitchFamily="34" charset="0"/>
                <a:ea typeface="Calibri" panose="020F0502020204030204" pitchFamily="34" charset="0"/>
              </a:rPr>
              <a:t>Clear split of Data Path signals vs Control Signals.</a:t>
            </a:r>
            <a:endParaRPr lang="en-US" sz="1800" dirty="0">
              <a:effectLst/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endParaRPr lang="en-US" sz="1800" dirty="0">
              <a:latin typeface="Segoe UI" panose="020B0502040204020203" pitchFamily="34" charset="0"/>
              <a:ea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C248D-A039-4886-B60F-02A9AC2E7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A511-D1B2-4916-B74C-7682512A2CB8}" type="slidenum">
              <a:rPr lang="en-IL" smtClean="0"/>
              <a:t>14</a:t>
            </a:fld>
            <a:endParaRPr lang="en-IL"/>
          </a:p>
        </p:txBody>
      </p:sp>
      <p:pic>
        <p:nvPicPr>
          <p:cNvPr id="8" name="Picture 2" descr="image">
            <a:extLst>
              <a:ext uri="{FF2B5EF4-FFF2-40B4-BE49-F238E27FC236}">
                <a16:creationId xmlns:a16="http://schemas.microsoft.com/office/drawing/2014/main" id="{251ECC06-F089-4D7F-919B-4A6491676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0" y="3130628"/>
            <a:ext cx="9221789" cy="3554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44E6A4D-CFC8-4034-9085-877816CCFF3E}"/>
              </a:ext>
            </a:extLst>
          </p:cNvPr>
          <p:cNvGrpSpPr/>
          <p:nvPr/>
        </p:nvGrpSpPr>
        <p:grpSpPr>
          <a:xfrm>
            <a:off x="3226668" y="43835"/>
            <a:ext cx="1376364" cy="566140"/>
            <a:chOff x="616677" y="104"/>
            <a:chExt cx="1668414" cy="56116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1" name="Arrow: Chevron 10">
              <a:extLst>
                <a:ext uri="{FF2B5EF4-FFF2-40B4-BE49-F238E27FC236}">
                  <a16:creationId xmlns:a16="http://schemas.microsoft.com/office/drawing/2014/main" id="{A9BAC41C-4D12-42A9-BA64-87FBC3B36B4A}"/>
                </a:ext>
              </a:extLst>
            </p:cNvPr>
            <p:cNvSpPr/>
            <p:nvPr/>
          </p:nvSpPr>
          <p:spPr>
            <a:xfrm>
              <a:off x="616677" y="104"/>
              <a:ext cx="1668414" cy="561160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Arrow: Chevron 4">
              <a:extLst>
                <a:ext uri="{FF2B5EF4-FFF2-40B4-BE49-F238E27FC236}">
                  <a16:creationId xmlns:a16="http://schemas.microsoft.com/office/drawing/2014/main" id="{BD39C122-3C92-4F7C-9792-855705905D6E}"/>
                </a:ext>
              </a:extLst>
            </p:cNvPr>
            <p:cNvSpPr txBox="1"/>
            <p:nvPr/>
          </p:nvSpPr>
          <p:spPr>
            <a:xfrm>
              <a:off x="897257" y="104"/>
              <a:ext cx="1107254" cy="56116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8890" rIns="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Pipe-Line</a:t>
              </a:r>
              <a:endParaRPr lang="en-IL" sz="1400" b="1" kern="12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817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E28C3-1032-4FEE-AF92-642FC3551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1853247"/>
            <a:ext cx="9872053" cy="4943793"/>
          </a:xfrm>
        </p:spPr>
        <p:txBody>
          <a:bodyPr>
            <a:normAutofit/>
          </a:bodyPr>
          <a:lstStyle/>
          <a:p>
            <a:r>
              <a:rPr lang="en-US" sz="1800" dirty="0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Memory must support Dual Read &amp; single Write in same cycle. (Decode, Write_Back, VGA)</a:t>
            </a:r>
          </a:p>
          <a:p>
            <a:r>
              <a:rPr lang="en-US" sz="1800" dirty="0">
                <a:latin typeface="Segoe UI" panose="020B0502040204020203" pitchFamily="34" charset="0"/>
                <a:ea typeface="Calibri" panose="020F0502020204030204" pitchFamily="34" charset="0"/>
              </a:rPr>
              <a:t>We are limited to the FGPA standard memory types (which is at most dual port memory)</a:t>
            </a:r>
          </a:p>
          <a:p>
            <a:r>
              <a:rPr lang="en-US" sz="1800" dirty="0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Dual Read &amp; single Write </a:t>
            </a:r>
            <a:r>
              <a:rPr lang="en-US" sz="1800" dirty="0">
                <a:latin typeface="Segoe UI" panose="020B0502040204020203" pitchFamily="34" charset="0"/>
                <a:ea typeface="Calibri" panose="020F0502020204030204" pitchFamily="34" charset="0"/>
              </a:rPr>
              <a:t>is achieved by duplicating the D_MEM.</a:t>
            </a:r>
          </a:p>
          <a:p>
            <a:endParaRPr lang="en-US" sz="1800" dirty="0"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endParaRPr lang="en-US" sz="1800" dirty="0"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endParaRPr lang="en-US" sz="1800" dirty="0"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endParaRPr lang="en-US" sz="1800" dirty="0"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endParaRPr lang="en-US" sz="1800" dirty="0"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endParaRPr lang="en-US" sz="1800" dirty="0"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endParaRPr lang="en-US" sz="1800" dirty="0"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endParaRPr lang="en-US" sz="1800" dirty="0"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endParaRPr lang="en-US" sz="1800" dirty="0">
              <a:latin typeface="Segoe UI" panose="020B0502040204020203" pitchFamily="34" charset="0"/>
              <a:ea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C248D-A039-4886-B60F-02A9AC2E7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A511-D1B2-4916-B74C-7682512A2CB8}" type="slidenum">
              <a:rPr lang="en-IL" smtClean="0"/>
              <a:t>15</a:t>
            </a:fld>
            <a:endParaRPr lang="en-IL"/>
          </a:p>
        </p:txBody>
      </p:sp>
      <p:pic>
        <p:nvPicPr>
          <p:cNvPr id="6146" name="Picture 2" descr="image">
            <a:extLst>
              <a:ext uri="{FF2B5EF4-FFF2-40B4-BE49-F238E27FC236}">
                <a16:creationId xmlns:a16="http://schemas.microsoft.com/office/drawing/2014/main" id="{F3C7A38A-C274-4609-B194-FF93471C0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0" y="3130628"/>
            <a:ext cx="9221789" cy="3554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F619034-A166-485C-B797-302CEFE01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842036"/>
            <a:ext cx="9404723" cy="1011211"/>
          </a:xfrm>
        </p:spPr>
        <p:txBody>
          <a:bodyPr/>
          <a:lstStyle/>
          <a:p>
            <a:r>
              <a:rPr lang="en-US" dirty="0"/>
              <a:t>Pipe-Line |</a:t>
            </a:r>
            <a:r>
              <a:rPr lang="en-US" sz="4400" dirty="0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My Solution:</a:t>
            </a:r>
            <a:br>
              <a:rPr lang="en-US" sz="4400" dirty="0">
                <a:latin typeface="Segoe UI" panose="020B0502040204020203" pitchFamily="34" charset="0"/>
                <a:ea typeface="Calibri" panose="020F0502020204030204" pitchFamily="34" charset="0"/>
              </a:rPr>
            </a:br>
            <a:endParaRPr lang="en-IL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744EE9-D995-40B1-B81D-089CF52A801F}"/>
              </a:ext>
            </a:extLst>
          </p:cNvPr>
          <p:cNvGrpSpPr/>
          <p:nvPr/>
        </p:nvGrpSpPr>
        <p:grpSpPr>
          <a:xfrm>
            <a:off x="3226668" y="43835"/>
            <a:ext cx="1376364" cy="566140"/>
            <a:chOff x="616677" y="104"/>
            <a:chExt cx="1668414" cy="56116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1" name="Arrow: Chevron 10">
              <a:extLst>
                <a:ext uri="{FF2B5EF4-FFF2-40B4-BE49-F238E27FC236}">
                  <a16:creationId xmlns:a16="http://schemas.microsoft.com/office/drawing/2014/main" id="{D0933D3D-B7C5-4D28-85D8-D36C74A946F2}"/>
                </a:ext>
              </a:extLst>
            </p:cNvPr>
            <p:cNvSpPr/>
            <p:nvPr/>
          </p:nvSpPr>
          <p:spPr>
            <a:xfrm>
              <a:off x="616677" y="104"/>
              <a:ext cx="1668414" cy="561160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Arrow: Chevron 4">
              <a:extLst>
                <a:ext uri="{FF2B5EF4-FFF2-40B4-BE49-F238E27FC236}">
                  <a16:creationId xmlns:a16="http://schemas.microsoft.com/office/drawing/2014/main" id="{BA6BEB1D-1B1D-476A-A3D9-07ECEFC36604}"/>
                </a:ext>
              </a:extLst>
            </p:cNvPr>
            <p:cNvSpPr txBox="1"/>
            <p:nvPr/>
          </p:nvSpPr>
          <p:spPr>
            <a:xfrm>
              <a:off x="897257" y="104"/>
              <a:ext cx="1107254" cy="56116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8890" rIns="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Pipe-Line</a:t>
              </a:r>
              <a:endParaRPr lang="en-IL" sz="1400" b="1" kern="12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1657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E28C3-1032-4FEE-AF92-642FC3551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781" y="1995536"/>
            <a:ext cx="9872053" cy="478540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L" b="1" dirty="0">
                <a:latin typeface="Segoe UI" panose="020B0502040204020203" pitchFamily="34" charset="0"/>
              </a:rPr>
              <a:t>Simple </a:t>
            </a:r>
            <a:r>
              <a:rPr lang="en-US" b="1" dirty="0">
                <a:latin typeface="Segoe UI" panose="020B0502040204020203" pitchFamily="34" charset="0"/>
              </a:rPr>
              <a:t>dual</a:t>
            </a:r>
            <a:r>
              <a:rPr lang="en-IL" b="1" dirty="0">
                <a:latin typeface="Segoe UI" panose="020B0502040204020203" pitchFamily="34" charset="0"/>
              </a:rPr>
              <a:t> issue</a:t>
            </a:r>
            <a:r>
              <a:rPr lang="en-US" b="1" dirty="0">
                <a:latin typeface="Segoe UI" panose="020B0502040204020203" pitchFamily="34" charset="0"/>
              </a:rPr>
              <a:t>:</a:t>
            </a:r>
          </a:p>
          <a:p>
            <a:r>
              <a:rPr lang="en-US" sz="1800" dirty="0">
                <a:latin typeface="Segoe UI" panose="020B0502040204020203" pitchFamily="34" charset="0"/>
              </a:rPr>
              <a:t>F</a:t>
            </a:r>
            <a:r>
              <a:rPr lang="en-IL" sz="1800" dirty="0">
                <a:latin typeface="Segoe UI" panose="020B0502040204020203" pitchFamily="34" charset="0"/>
              </a:rPr>
              <a:t>etching </a:t>
            </a:r>
            <a:r>
              <a:rPr lang="en-US" sz="1800" dirty="0">
                <a:latin typeface="Segoe UI" panose="020B0502040204020203" pitchFamily="34" charset="0"/>
              </a:rPr>
              <a:t>2</a:t>
            </a:r>
            <a:r>
              <a:rPr lang="en-IL" sz="1800" dirty="0">
                <a:latin typeface="Segoe UI" panose="020B0502040204020203" pitchFamily="34" charset="0"/>
              </a:rPr>
              <a:t> instructions from the ROM, we can decode </a:t>
            </a:r>
            <a:r>
              <a:rPr lang="en-US" sz="1800" dirty="0">
                <a:latin typeface="Segoe UI" panose="020B0502040204020203" pitchFamily="34" charset="0"/>
              </a:rPr>
              <a:t>them as a single entity and execute them together.</a:t>
            </a:r>
            <a:br>
              <a:rPr lang="en-US" sz="1800" dirty="0">
                <a:latin typeface="Segoe UI" panose="020B0502040204020203" pitchFamily="34" charset="0"/>
              </a:rPr>
            </a:br>
            <a:r>
              <a:rPr lang="en-US" sz="1800" dirty="0">
                <a:latin typeface="Segoe UI" panose="020B0502040204020203" pitchFamily="34" charset="0"/>
              </a:rPr>
              <a:t>This is known as fusion</a:t>
            </a:r>
            <a:r>
              <a:rPr lang="en-IL" sz="1800" dirty="0">
                <a:latin typeface="Segoe UI" panose="020B0502040204020203" pitchFamily="34" charset="0"/>
              </a:rPr>
              <a:t>"fusion“</a:t>
            </a:r>
            <a:endParaRPr lang="en-US" sz="1800" dirty="0">
              <a:latin typeface="Segoe UI" panose="020B0502040204020203" pitchFamily="34" charset="0"/>
            </a:endParaRPr>
          </a:p>
          <a:p>
            <a:pPr>
              <a:buAutoNum type="arabicParenR"/>
            </a:pPr>
            <a:r>
              <a:rPr lang="en-IL" sz="1800" dirty="0">
                <a:latin typeface="Segoe UI" panose="020B0502040204020203" pitchFamily="34" charset="0"/>
              </a:rPr>
              <a:t>loading an immediate to register D:</a:t>
            </a:r>
            <a:endParaRPr lang="en-US" sz="1800" dirty="0">
              <a:latin typeface="Segoe UI" panose="020B0502040204020203" pitchFamily="34" charset="0"/>
            </a:endParaRPr>
          </a:p>
          <a:p>
            <a:pPr>
              <a:buAutoNum type="arabicParenR"/>
            </a:pPr>
            <a:endParaRPr lang="en-US" sz="1800" dirty="0">
              <a:latin typeface="Segoe UI" panose="020B0502040204020203" pitchFamily="34" charset="0"/>
            </a:endParaRPr>
          </a:p>
          <a:p>
            <a:pPr>
              <a:buAutoNum type="arabicParenR"/>
            </a:pPr>
            <a:endParaRPr lang="en-US" sz="1800" dirty="0">
              <a:latin typeface="Segoe UI" panose="020B0502040204020203" pitchFamily="34" charset="0"/>
            </a:endParaRPr>
          </a:p>
          <a:p>
            <a:pPr>
              <a:buAutoNum type="arabicParenR"/>
            </a:pPr>
            <a:r>
              <a:rPr lang="en-IL" sz="1800" dirty="0">
                <a:latin typeface="Segoe UI" panose="020B0502040204020203" pitchFamily="34" charset="0"/>
              </a:rPr>
              <a:t>loading from memory in a specific location to register D:</a:t>
            </a:r>
            <a:endParaRPr lang="en-US" sz="1800" dirty="0">
              <a:latin typeface="Segoe UI" panose="020B0502040204020203" pitchFamily="34" charset="0"/>
            </a:endParaRPr>
          </a:p>
          <a:p>
            <a:pPr>
              <a:buAutoNum type="arabicParenR"/>
            </a:pPr>
            <a:endParaRPr lang="en-US" sz="1800" dirty="0">
              <a:latin typeface="Segoe UI" panose="020B0502040204020203" pitchFamily="34" charset="0"/>
            </a:endParaRPr>
          </a:p>
          <a:p>
            <a:pPr>
              <a:buAutoNum type="arabicParenR"/>
            </a:pPr>
            <a:endParaRPr lang="en-US" sz="1800" dirty="0">
              <a:latin typeface="Segoe UI" panose="020B0502040204020203" pitchFamily="34" charset="0"/>
            </a:endParaRPr>
          </a:p>
          <a:p>
            <a:pPr>
              <a:buAutoNum type="arabicParenR"/>
            </a:pPr>
            <a:r>
              <a:rPr lang="en-IL" sz="1800" dirty="0">
                <a:latin typeface="Segoe UI" panose="020B0502040204020203" pitchFamily="34" charset="0"/>
              </a:rPr>
              <a:t>Storing to memory in a specific location the data of register D:</a:t>
            </a:r>
            <a:endParaRPr lang="en-US" sz="1800" dirty="0">
              <a:latin typeface="Segoe UI" panose="020B0502040204020203" pitchFamily="34" charset="0"/>
            </a:endParaRPr>
          </a:p>
          <a:p>
            <a:pPr marL="0" indent="0">
              <a:buNone/>
            </a:pPr>
            <a:br>
              <a:rPr lang="en-IL" sz="1800" dirty="0">
                <a:latin typeface="Segoe UI" panose="020B0502040204020203" pitchFamily="34" charset="0"/>
              </a:rPr>
            </a:br>
            <a:endParaRPr lang="en-US" sz="1800" dirty="0"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endParaRPr lang="en-US" sz="1800" dirty="0"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endParaRPr lang="en-US" sz="1800" dirty="0"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endParaRPr lang="en-US" sz="1800" dirty="0"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endParaRPr lang="en-US" sz="1800" dirty="0"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endParaRPr lang="en-US" sz="1800" dirty="0"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endParaRPr lang="en-US" sz="1800" dirty="0"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endParaRPr lang="en-US" sz="1800" dirty="0"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endParaRPr lang="en-US" sz="1800" dirty="0"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endParaRPr lang="en-US" sz="1800" dirty="0">
              <a:latin typeface="Segoe UI" panose="020B0502040204020203" pitchFamily="34" charset="0"/>
              <a:ea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C248D-A039-4886-B60F-02A9AC2E7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A511-D1B2-4916-B74C-7682512A2CB8}" type="slidenum">
              <a:rPr lang="en-IL" smtClean="0"/>
              <a:t>16</a:t>
            </a:fld>
            <a:endParaRPr lang="en-IL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F619034-A166-485C-B797-302CEFE01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842036"/>
            <a:ext cx="9404723" cy="1011211"/>
          </a:xfrm>
        </p:spPr>
        <p:txBody>
          <a:bodyPr/>
          <a:lstStyle/>
          <a:p>
            <a:r>
              <a:rPr lang="en-US" dirty="0"/>
              <a:t>Multi-Issue</a:t>
            </a:r>
            <a:endParaRPr lang="en-I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03B038-EA40-4EEE-A127-68EDCF27F538}"/>
              </a:ext>
            </a:extLst>
          </p:cNvPr>
          <p:cNvSpPr/>
          <p:nvPr/>
        </p:nvSpPr>
        <p:spPr>
          <a:xfrm>
            <a:off x="625563" y="3572155"/>
            <a:ext cx="2567227" cy="52322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US" sz="1400" dirty="0">
                <a:latin typeface="Segoe UI" panose="020B0502040204020203" pitchFamily="34" charset="0"/>
              </a:rPr>
              <a:t>&gt; </a:t>
            </a:r>
            <a:r>
              <a:rPr lang="en-IL" sz="1400" dirty="0">
                <a:latin typeface="Segoe UI" panose="020B0502040204020203" pitchFamily="34" charset="0"/>
              </a:rPr>
              <a:t>@5</a:t>
            </a:r>
            <a:br>
              <a:rPr lang="en-IL" sz="1400" dirty="0">
                <a:latin typeface="Segoe UI" panose="020B0502040204020203" pitchFamily="34" charset="0"/>
              </a:rPr>
            </a:br>
            <a:r>
              <a:rPr lang="en-US" sz="1400" dirty="0">
                <a:latin typeface="Segoe UI" panose="020B0502040204020203" pitchFamily="34" charset="0"/>
              </a:rPr>
              <a:t>&gt; </a:t>
            </a:r>
            <a:r>
              <a:rPr lang="en-IL" sz="1400" dirty="0">
                <a:latin typeface="Segoe UI" panose="020B0502040204020203" pitchFamily="34" charset="0"/>
              </a:rPr>
              <a:t>D = A </a:t>
            </a:r>
            <a:r>
              <a:rPr lang="en-IL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Segoe UI" panose="020B0502040204020203" pitchFamily="34" charset="0"/>
              </a:rPr>
              <a:t>// D = 5</a:t>
            </a:r>
            <a:endParaRPr lang="en-US" sz="1400" dirty="0">
              <a:solidFill>
                <a:schemeClr val="accent3">
                  <a:lumMod val="40000"/>
                  <a:lumOff val="60000"/>
                </a:schemeClr>
              </a:solidFill>
              <a:latin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49EBEA-579B-4896-8688-428440CCB9A5}"/>
              </a:ext>
            </a:extLst>
          </p:cNvPr>
          <p:cNvSpPr/>
          <p:nvPr/>
        </p:nvSpPr>
        <p:spPr>
          <a:xfrm>
            <a:off x="625563" y="4726638"/>
            <a:ext cx="2567227" cy="52322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US" sz="1400" dirty="0">
                <a:latin typeface="Segoe UI" panose="020B0502040204020203" pitchFamily="34" charset="0"/>
              </a:rPr>
              <a:t>&gt; </a:t>
            </a:r>
            <a:r>
              <a:rPr lang="en-IL" sz="1400" dirty="0">
                <a:latin typeface="Segoe UI" panose="020B0502040204020203" pitchFamily="34" charset="0"/>
              </a:rPr>
              <a:t>@5</a:t>
            </a:r>
            <a:endParaRPr lang="en-US" sz="1400" dirty="0">
              <a:latin typeface="Segoe UI" panose="020B0502040204020203" pitchFamily="34" charset="0"/>
            </a:endParaRPr>
          </a:p>
          <a:p>
            <a:pPr marL="457200" lvl="1" indent="0">
              <a:buNone/>
            </a:pPr>
            <a:r>
              <a:rPr lang="en-US" sz="1400" dirty="0">
                <a:latin typeface="Segoe UI" panose="020B0502040204020203" pitchFamily="34" charset="0"/>
              </a:rPr>
              <a:t>&gt; </a:t>
            </a:r>
            <a:r>
              <a:rPr lang="en-IL" sz="1400" dirty="0">
                <a:latin typeface="Segoe UI" panose="020B0502040204020203" pitchFamily="34" charset="0"/>
              </a:rPr>
              <a:t>D = M </a:t>
            </a:r>
            <a:r>
              <a:rPr lang="en-IL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Segoe UI" panose="020B0502040204020203" pitchFamily="34" charset="0"/>
              </a:rPr>
              <a:t>// D = M[5]</a:t>
            </a:r>
            <a:endParaRPr lang="en-US" sz="1400" dirty="0">
              <a:solidFill>
                <a:schemeClr val="accent3">
                  <a:lumMod val="40000"/>
                  <a:lumOff val="60000"/>
                </a:schemeClr>
              </a:solidFill>
              <a:latin typeface="Segoe UI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2DBCB7-9E84-4C45-B0BA-736E92BF03AC}"/>
              </a:ext>
            </a:extLst>
          </p:cNvPr>
          <p:cNvSpPr/>
          <p:nvPr/>
        </p:nvSpPr>
        <p:spPr>
          <a:xfrm>
            <a:off x="625563" y="5881121"/>
            <a:ext cx="2567227" cy="52322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</a:rPr>
              <a:t>	&gt; </a:t>
            </a:r>
            <a:r>
              <a:rPr lang="en-IL" sz="1400" dirty="0">
                <a:latin typeface="Segoe UI" panose="020B0502040204020203" pitchFamily="34" charset="0"/>
              </a:rPr>
              <a:t>@5</a:t>
            </a:r>
            <a:br>
              <a:rPr lang="en-IL" sz="1400" dirty="0">
                <a:latin typeface="Segoe UI" panose="020B0502040204020203" pitchFamily="34" charset="0"/>
              </a:rPr>
            </a:br>
            <a:r>
              <a:rPr lang="en-US" sz="1400" dirty="0">
                <a:latin typeface="Segoe UI" panose="020B0502040204020203" pitchFamily="34" charset="0"/>
              </a:rPr>
              <a:t>	&gt; </a:t>
            </a:r>
            <a:r>
              <a:rPr lang="en-IL" sz="1400" dirty="0">
                <a:latin typeface="Segoe UI" panose="020B0502040204020203" pitchFamily="34" charset="0"/>
              </a:rPr>
              <a:t>M = D </a:t>
            </a:r>
            <a:r>
              <a:rPr lang="en-IL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Segoe UI" panose="020B0502040204020203" pitchFamily="34" charset="0"/>
              </a:rPr>
              <a:t>// M[5] = 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97B56-716A-41D8-A246-ABD93BA273A4}"/>
              </a:ext>
            </a:extLst>
          </p:cNvPr>
          <p:cNvGrpSpPr/>
          <p:nvPr/>
        </p:nvGrpSpPr>
        <p:grpSpPr>
          <a:xfrm>
            <a:off x="4309027" y="34309"/>
            <a:ext cx="1376364" cy="566140"/>
            <a:chOff x="616677" y="104"/>
            <a:chExt cx="1668414" cy="56116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6898383E-7FB6-415F-8BD1-57B9EB8D3520}"/>
                </a:ext>
              </a:extLst>
            </p:cNvPr>
            <p:cNvSpPr/>
            <p:nvPr/>
          </p:nvSpPr>
          <p:spPr>
            <a:xfrm>
              <a:off x="616677" y="104"/>
              <a:ext cx="1668414" cy="561160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Arrow: Chevron 4">
              <a:extLst>
                <a:ext uri="{FF2B5EF4-FFF2-40B4-BE49-F238E27FC236}">
                  <a16:creationId xmlns:a16="http://schemas.microsoft.com/office/drawing/2014/main" id="{34C85F32-EE5C-408D-A019-C29A3F0F7E50}"/>
                </a:ext>
              </a:extLst>
            </p:cNvPr>
            <p:cNvSpPr txBox="1"/>
            <p:nvPr/>
          </p:nvSpPr>
          <p:spPr>
            <a:xfrm>
              <a:off x="897257" y="104"/>
              <a:ext cx="1107254" cy="56116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8890" rIns="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Multi-Issue</a:t>
              </a:r>
              <a:endParaRPr lang="en-IL" sz="1400" b="1" kern="12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0027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E28C3-1032-4FEE-AF92-642FC3551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781" y="1995536"/>
            <a:ext cx="5917219" cy="4785408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Segoe UI" panose="020B0502040204020203" pitchFamily="34" charset="0"/>
              </a:rPr>
              <a:t>To support a multi-issue design, Fetch multiple Instruction per cycle.</a:t>
            </a:r>
          </a:p>
          <a:p>
            <a:endParaRPr lang="en-US" sz="1800" dirty="0">
              <a:latin typeface="Segoe UI" panose="020B0502040204020203" pitchFamily="34" charset="0"/>
            </a:endParaRPr>
          </a:p>
          <a:p>
            <a:r>
              <a:rPr lang="en-US" sz="1800" dirty="0">
                <a:latin typeface="Segoe UI" panose="020B0502040204020203" pitchFamily="34" charset="0"/>
              </a:rPr>
              <a:t>Instantiate the Instruction memory multiple times and Fetch Subsequent 20 instruction. </a:t>
            </a:r>
            <a:br>
              <a:rPr lang="en-US" sz="1800" dirty="0">
                <a:latin typeface="Segoe UI" panose="020B0502040204020203" pitchFamily="34" charset="0"/>
              </a:rPr>
            </a:br>
            <a:r>
              <a:rPr lang="en-US" sz="1800" dirty="0">
                <a:latin typeface="Segoe UI" panose="020B0502040204020203" pitchFamily="34" charset="0"/>
              </a:rPr>
              <a:t>This is done using a “generate for”.</a:t>
            </a:r>
          </a:p>
          <a:p>
            <a:pPr marL="0" indent="0">
              <a:buNone/>
            </a:pPr>
            <a:br>
              <a:rPr lang="en-IL" sz="1800" dirty="0">
                <a:latin typeface="Segoe UI" panose="020B0502040204020203" pitchFamily="34" charset="0"/>
              </a:rPr>
            </a:br>
            <a:endParaRPr lang="en-US" sz="1800" dirty="0"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endParaRPr lang="en-US" sz="1800" dirty="0"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endParaRPr lang="en-US" sz="1800" dirty="0"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endParaRPr lang="en-US" sz="1800" dirty="0"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endParaRPr lang="en-US" sz="1800" dirty="0"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endParaRPr lang="en-US" sz="1800" dirty="0"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endParaRPr lang="en-US" sz="1800" dirty="0"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endParaRPr lang="en-US" sz="1800" dirty="0"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endParaRPr lang="en-US" sz="1800" dirty="0"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endParaRPr lang="en-US" sz="1800" dirty="0">
              <a:latin typeface="Segoe UI" panose="020B0502040204020203" pitchFamily="34" charset="0"/>
              <a:ea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C248D-A039-4886-B60F-02A9AC2E7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A511-D1B2-4916-B74C-7682512A2CB8}" type="slidenum">
              <a:rPr lang="en-IL" smtClean="0"/>
              <a:t>17</a:t>
            </a:fld>
            <a:endParaRPr lang="en-IL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F619034-A166-485C-B797-302CEFE01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842036"/>
            <a:ext cx="9404723" cy="1011211"/>
          </a:xfrm>
        </p:spPr>
        <p:txBody>
          <a:bodyPr/>
          <a:lstStyle/>
          <a:p>
            <a:r>
              <a:rPr lang="en-US" dirty="0"/>
              <a:t>Multi-Issue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55A80A-F992-4718-AC26-A777DE5CA3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5" r="2251"/>
          <a:stretch/>
        </p:blipFill>
        <p:spPr>
          <a:xfrm>
            <a:off x="6452053" y="1232650"/>
            <a:ext cx="4513127" cy="539058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F910C8B-6758-4193-AA94-1A4B304761AC}"/>
              </a:ext>
            </a:extLst>
          </p:cNvPr>
          <p:cNvGrpSpPr/>
          <p:nvPr/>
        </p:nvGrpSpPr>
        <p:grpSpPr>
          <a:xfrm>
            <a:off x="4309027" y="34309"/>
            <a:ext cx="1376364" cy="566140"/>
            <a:chOff x="616677" y="104"/>
            <a:chExt cx="1668414" cy="56116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1" name="Arrow: Chevron 10">
              <a:extLst>
                <a:ext uri="{FF2B5EF4-FFF2-40B4-BE49-F238E27FC236}">
                  <a16:creationId xmlns:a16="http://schemas.microsoft.com/office/drawing/2014/main" id="{9F0914A3-B166-40C9-9442-543F84BAEC0D}"/>
                </a:ext>
              </a:extLst>
            </p:cNvPr>
            <p:cNvSpPr/>
            <p:nvPr/>
          </p:nvSpPr>
          <p:spPr>
            <a:xfrm>
              <a:off x="616677" y="104"/>
              <a:ext cx="1668414" cy="561160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Arrow: Chevron 4">
              <a:extLst>
                <a:ext uri="{FF2B5EF4-FFF2-40B4-BE49-F238E27FC236}">
                  <a16:creationId xmlns:a16="http://schemas.microsoft.com/office/drawing/2014/main" id="{30CB4807-2EA1-4059-88CE-813866955F35}"/>
                </a:ext>
              </a:extLst>
            </p:cNvPr>
            <p:cNvSpPr txBox="1"/>
            <p:nvPr/>
          </p:nvSpPr>
          <p:spPr>
            <a:xfrm>
              <a:off x="897257" y="104"/>
              <a:ext cx="1107254" cy="56116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8890" rIns="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Multi-Issue</a:t>
              </a:r>
              <a:endParaRPr lang="en-IL" sz="1400" b="1" kern="12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9466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C248D-A039-4886-B60F-02A9AC2E7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A511-D1B2-4916-B74C-7682512A2CB8}" type="slidenum">
              <a:rPr lang="en-IL" smtClean="0"/>
              <a:t>18</a:t>
            </a:fld>
            <a:endParaRPr lang="en-IL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F619034-A166-485C-B797-302CEFE01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842036"/>
            <a:ext cx="9404723" cy="1011211"/>
          </a:xfrm>
        </p:spPr>
        <p:txBody>
          <a:bodyPr/>
          <a:lstStyle/>
          <a:p>
            <a:r>
              <a:rPr lang="en-US" dirty="0"/>
              <a:t>Multi-Issue</a:t>
            </a:r>
            <a:endParaRPr lang="en-IL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1C97F2-D6E6-4739-BD34-104E3D053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" y="2234288"/>
            <a:ext cx="8229600" cy="12137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92877A-A91E-49CA-AA8E-4DEA59B25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" y="3517484"/>
            <a:ext cx="4244340" cy="298656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E02C51E-0618-4198-A200-2B003074F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540" y="1830605"/>
            <a:ext cx="8724900" cy="767687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Segoe UI" panose="020B0502040204020203" pitchFamily="34" charset="0"/>
              </a:rPr>
              <a:t>Dual Issue: Decode logic will Set the correct Ctrl bits for the Data Path</a:t>
            </a:r>
            <a:endParaRPr lang="en-US" sz="1800" dirty="0"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endParaRPr lang="en-US" sz="1800" dirty="0">
              <a:latin typeface="Segoe UI" panose="020B0502040204020203" pitchFamily="34" charset="0"/>
              <a:ea typeface="Calibri" panose="020F050202020403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65635BD-8286-4CFE-8A95-E9364FABE6E3}"/>
              </a:ext>
            </a:extLst>
          </p:cNvPr>
          <p:cNvGrpSpPr/>
          <p:nvPr/>
        </p:nvGrpSpPr>
        <p:grpSpPr>
          <a:xfrm>
            <a:off x="4309027" y="34309"/>
            <a:ext cx="1376364" cy="566140"/>
            <a:chOff x="616677" y="104"/>
            <a:chExt cx="1668414" cy="56116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2" name="Arrow: Chevron 11">
              <a:extLst>
                <a:ext uri="{FF2B5EF4-FFF2-40B4-BE49-F238E27FC236}">
                  <a16:creationId xmlns:a16="http://schemas.microsoft.com/office/drawing/2014/main" id="{6D4530DF-EDA5-46E6-9F77-82B93719229A}"/>
                </a:ext>
              </a:extLst>
            </p:cNvPr>
            <p:cNvSpPr/>
            <p:nvPr/>
          </p:nvSpPr>
          <p:spPr>
            <a:xfrm>
              <a:off x="616677" y="104"/>
              <a:ext cx="1668414" cy="561160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Arrow: Chevron 4">
              <a:extLst>
                <a:ext uri="{FF2B5EF4-FFF2-40B4-BE49-F238E27FC236}">
                  <a16:creationId xmlns:a16="http://schemas.microsoft.com/office/drawing/2014/main" id="{D1A7AD8A-1331-4031-B3BA-36C32A9BD8F4}"/>
                </a:ext>
              </a:extLst>
            </p:cNvPr>
            <p:cNvSpPr txBox="1"/>
            <p:nvPr/>
          </p:nvSpPr>
          <p:spPr>
            <a:xfrm>
              <a:off x="897257" y="104"/>
              <a:ext cx="1107254" cy="56116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8890" rIns="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Multi-Issue</a:t>
              </a:r>
              <a:endParaRPr lang="en-IL" sz="1400" b="1" kern="12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9376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C248D-A039-4886-B60F-02A9AC2E7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A511-D1B2-4916-B74C-7682512A2CB8}" type="slidenum">
              <a:rPr lang="en-IL" smtClean="0"/>
              <a:t>19</a:t>
            </a:fld>
            <a:endParaRPr lang="en-IL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F619034-A166-485C-B797-302CEFE01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842036"/>
            <a:ext cx="9404723" cy="1011211"/>
          </a:xfrm>
        </p:spPr>
        <p:txBody>
          <a:bodyPr/>
          <a:lstStyle/>
          <a:p>
            <a:r>
              <a:rPr lang="en-US" dirty="0"/>
              <a:t>Multi-Issue</a:t>
            </a:r>
            <a:endParaRPr lang="en-IL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E02C51E-0618-4198-A200-2B003074F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51" y="1469403"/>
            <a:ext cx="6434154" cy="5274297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Segoe UI" panose="020B0502040204020203" pitchFamily="34" charset="0"/>
              </a:rPr>
              <a:t>8 Multi-Issue instruction fusion into a single operation</a:t>
            </a:r>
          </a:p>
          <a:p>
            <a:endParaRPr lang="en-US" sz="1800" dirty="0"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endParaRPr lang="en-US" sz="1800" dirty="0"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endParaRPr lang="en-US" sz="1800" dirty="0"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r>
              <a:rPr lang="en-US" sz="1800" dirty="0">
                <a:latin typeface="Segoe UI" panose="020B0502040204020203" pitchFamily="34" charset="0"/>
              </a:rPr>
              <a:t>10 Multi-Issue instruction fusion into a single operation</a:t>
            </a:r>
          </a:p>
          <a:p>
            <a:endParaRPr lang="en-US" sz="1800" dirty="0"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endParaRPr lang="en-US" sz="1800" dirty="0"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endParaRPr lang="en-US" sz="1800" dirty="0"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endParaRPr lang="en-US" sz="1800" dirty="0"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r>
              <a:rPr lang="en-US" sz="1800" dirty="0">
                <a:latin typeface="Segoe UI" panose="020B0502040204020203" pitchFamily="34" charset="0"/>
                <a:ea typeface="Calibri" panose="020F0502020204030204" pitchFamily="34" charset="0"/>
              </a:rPr>
              <a:t>Ctrl Signals:</a:t>
            </a:r>
          </a:p>
          <a:p>
            <a:endParaRPr lang="en-US" sz="1800" dirty="0"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endParaRPr lang="en-US" sz="1800" dirty="0">
              <a:latin typeface="Segoe UI" panose="020B0502040204020203" pitchFamily="34" charset="0"/>
              <a:ea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C13EF5-DF8F-4C7A-87BF-A2EEA2AB64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945"/>
          <a:stretch/>
        </p:blipFill>
        <p:spPr>
          <a:xfrm>
            <a:off x="152476" y="1853247"/>
            <a:ext cx="5094869" cy="12736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AFEAFE-F454-40C5-B22B-F3734E8A7D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54" t="45862" r="454" b="1562"/>
          <a:stretch/>
        </p:blipFill>
        <p:spPr>
          <a:xfrm>
            <a:off x="117211" y="3429000"/>
            <a:ext cx="5094869" cy="1520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2CEA28-650A-4BE1-B4C2-25FB9BA87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76" y="5445252"/>
            <a:ext cx="5094869" cy="10317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B67268-1CC3-454F-9231-6DAA08FAF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340" y="1935850"/>
            <a:ext cx="5419216" cy="3325559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F4CFE5B-08C1-455B-91BD-DAD9592AEBBF}"/>
              </a:ext>
            </a:extLst>
          </p:cNvPr>
          <p:cNvSpPr txBox="1">
            <a:spLocks/>
          </p:cNvSpPr>
          <p:nvPr/>
        </p:nvSpPr>
        <p:spPr>
          <a:xfrm>
            <a:off x="6096000" y="1469403"/>
            <a:ext cx="6434154" cy="5274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800" dirty="0">
                <a:latin typeface="Segoe UI" panose="020B0502040204020203" pitchFamily="34" charset="0"/>
              </a:rPr>
              <a:t>Dedicated HW  for the fusion instructions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FE2C2EF-F4B0-4D00-BD63-901D30F8F84E}"/>
              </a:ext>
            </a:extLst>
          </p:cNvPr>
          <p:cNvSpPr/>
          <p:nvPr/>
        </p:nvSpPr>
        <p:spPr>
          <a:xfrm>
            <a:off x="6585244" y="3979168"/>
            <a:ext cx="5029312" cy="419704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0714961-CA43-4EC1-9E5C-8C371183285C}"/>
              </a:ext>
            </a:extLst>
          </p:cNvPr>
          <p:cNvGrpSpPr/>
          <p:nvPr/>
        </p:nvGrpSpPr>
        <p:grpSpPr>
          <a:xfrm>
            <a:off x="4309027" y="34309"/>
            <a:ext cx="1376364" cy="566140"/>
            <a:chOff x="616677" y="104"/>
            <a:chExt cx="1668414" cy="56116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DC741B30-4D22-4948-95E9-F7785474D4A3}"/>
                </a:ext>
              </a:extLst>
            </p:cNvPr>
            <p:cNvSpPr/>
            <p:nvPr/>
          </p:nvSpPr>
          <p:spPr>
            <a:xfrm>
              <a:off x="616677" y="104"/>
              <a:ext cx="1668414" cy="561160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Arrow: Chevron 4">
              <a:extLst>
                <a:ext uri="{FF2B5EF4-FFF2-40B4-BE49-F238E27FC236}">
                  <a16:creationId xmlns:a16="http://schemas.microsoft.com/office/drawing/2014/main" id="{B1E181B1-8CB7-4AD2-80E7-F31189F46497}"/>
                </a:ext>
              </a:extLst>
            </p:cNvPr>
            <p:cNvSpPr txBox="1"/>
            <p:nvPr/>
          </p:nvSpPr>
          <p:spPr>
            <a:xfrm>
              <a:off x="897257" y="104"/>
              <a:ext cx="1107254" cy="56116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8890" rIns="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Multi-Issue</a:t>
              </a:r>
              <a:endParaRPr lang="en-IL" sz="1400" b="1" kern="12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1982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ADE47-A6D3-4B15-BADA-71C5D4924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968" y="295729"/>
            <a:ext cx="9404723" cy="1171322"/>
          </a:xfrm>
        </p:spPr>
        <p:txBody>
          <a:bodyPr/>
          <a:lstStyle/>
          <a:p>
            <a:r>
              <a:rPr lang="en-US" dirty="0"/>
              <a:t>Agenda</a:t>
            </a:r>
            <a:endParaRPr lang="en-I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A13A77-C21D-4249-BB08-D80D1E320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A511-D1B2-4916-B74C-7682512A2CB8}" type="slidenum">
              <a:rPr lang="en-IL" smtClean="0"/>
              <a:t>2</a:t>
            </a:fld>
            <a:endParaRPr lang="en-IL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2CC675-5AB8-4665-9D81-7B409B4BCCD4}"/>
              </a:ext>
            </a:extLst>
          </p:cNvPr>
          <p:cNvSpPr txBox="1">
            <a:spLocks/>
          </p:cNvSpPr>
          <p:nvPr/>
        </p:nvSpPr>
        <p:spPr>
          <a:xfrm>
            <a:off x="849968" y="1282046"/>
            <a:ext cx="9048176" cy="522244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0" algn="l"/>
            <a:r>
              <a:rPr lang="en-US" sz="3600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CPU-Challenge Preface</a:t>
            </a:r>
          </a:p>
          <a:p>
            <a:r>
              <a:rPr lang="en-US" sz="3600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Naïve Solution</a:t>
            </a:r>
            <a:endParaRPr lang="en-IL" sz="3600" b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3600" b="0" kern="1200" dirty="0">
                <a:solidFill>
                  <a:prstClr val="white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Coding Style</a:t>
            </a:r>
            <a:endParaRPr lang="en-IL" sz="3600" b="0" kern="1200" dirty="0">
              <a:solidFill>
                <a:prstClr val="white"/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r>
              <a:rPr lang="en-US" sz="3600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Pipe-Line</a:t>
            </a:r>
            <a:endParaRPr lang="en-IL" sz="3600" b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IL" sz="3600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Multi-Issue</a:t>
            </a:r>
          </a:p>
          <a:p>
            <a:r>
              <a:rPr lang="en-US" sz="3600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Integer Division Accelerator</a:t>
            </a:r>
            <a:endParaRPr lang="en-IL" sz="3600" b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3600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Branch Prediction</a:t>
            </a:r>
            <a:endParaRPr lang="en-IL" sz="3600" b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3600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L1 Instruction Cache</a:t>
            </a:r>
            <a:endParaRPr lang="en-IL" sz="3600" b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3600" b="0" kern="1200" dirty="0">
                <a:solidFill>
                  <a:prstClr val="white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Performance analysis</a:t>
            </a:r>
            <a:endParaRPr lang="en-IL" sz="3600" b="0" kern="1200" dirty="0">
              <a:solidFill>
                <a:prstClr val="white"/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816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C248D-A039-4886-B60F-02A9AC2E7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A511-D1B2-4916-B74C-7682512A2CB8}" type="slidenum">
              <a:rPr lang="en-IL" smtClean="0"/>
              <a:t>20</a:t>
            </a:fld>
            <a:endParaRPr lang="en-IL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F619034-A166-485C-B797-302CEFE01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842036"/>
            <a:ext cx="9404723" cy="1011211"/>
          </a:xfrm>
        </p:spPr>
        <p:txBody>
          <a:bodyPr/>
          <a:lstStyle/>
          <a:p>
            <a:r>
              <a:rPr lang="en-US" dirty="0"/>
              <a:t>Multi-Issue</a:t>
            </a:r>
            <a:endParaRPr lang="en-IL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E02C51E-0618-4198-A200-2B003074F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50" y="1737360"/>
            <a:ext cx="11241089" cy="500634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Segoe UI" panose="020B0502040204020203" pitchFamily="34" charset="0"/>
              </a:rPr>
              <a:t>The program Counter needs to be incremented according to the decode Stage results:</a:t>
            </a:r>
          </a:p>
          <a:p>
            <a:endParaRPr lang="en-US" sz="1800" dirty="0">
              <a:latin typeface="Segoe UI" panose="020B0502040204020203" pitchFamily="34" charset="0"/>
            </a:endParaRPr>
          </a:p>
          <a:p>
            <a:endParaRPr lang="en-US" sz="1800" dirty="0">
              <a:latin typeface="Segoe UI" panose="020B0502040204020203" pitchFamily="34" charset="0"/>
            </a:endParaRPr>
          </a:p>
          <a:p>
            <a:endParaRPr lang="en-US" sz="1800" dirty="0">
              <a:latin typeface="Segoe UI" panose="020B0502040204020203" pitchFamily="34" charset="0"/>
            </a:endParaRPr>
          </a:p>
          <a:p>
            <a:endParaRPr lang="en-US" sz="1800" dirty="0">
              <a:latin typeface="Segoe UI" panose="020B0502040204020203" pitchFamily="34" charset="0"/>
            </a:endParaRPr>
          </a:p>
          <a:p>
            <a:endParaRPr lang="en-US" sz="1800" dirty="0">
              <a:latin typeface="Segoe UI" panose="020B0502040204020203" pitchFamily="34" charset="0"/>
            </a:endParaRPr>
          </a:p>
          <a:p>
            <a:r>
              <a:rPr lang="en-US" sz="1800" dirty="0">
                <a:latin typeface="Segoe UI" panose="020B0502040204020203" pitchFamily="34" charset="0"/>
              </a:rPr>
              <a:t>The Instructions we decode are according to the new PC offset:</a:t>
            </a:r>
          </a:p>
          <a:p>
            <a:pPr marL="0" indent="0">
              <a:buNone/>
            </a:pPr>
            <a:endParaRPr lang="en-US" sz="1800" dirty="0">
              <a:latin typeface="Segoe UI" panose="020B0502040204020203" pitchFamily="34" charset="0"/>
            </a:endParaRPr>
          </a:p>
          <a:p>
            <a:endParaRPr lang="en-US" sz="1800" dirty="0"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endParaRPr lang="en-US" sz="1800" dirty="0">
              <a:latin typeface="Segoe UI" panose="020B0502040204020203" pitchFamily="34" charset="0"/>
              <a:ea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8F4BDF-4171-4086-8572-0E6239BC6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97" y="2054307"/>
            <a:ext cx="4438004" cy="21348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5E44DD-C3F2-4DF3-BF74-71D390CA8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97" y="4952089"/>
            <a:ext cx="4428507" cy="17135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E3F3E9-F258-4DAC-BB05-481C2E8A6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17" y="4472725"/>
            <a:ext cx="3049589" cy="2155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1157F5-FFAF-4355-A123-149ED2843D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79" t="-7444" r="22966"/>
          <a:stretch/>
        </p:blipFill>
        <p:spPr>
          <a:xfrm>
            <a:off x="514344" y="4685638"/>
            <a:ext cx="3049589" cy="2321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831F431-3E9A-4AB8-81C0-3B6194684E2B}"/>
              </a:ext>
            </a:extLst>
          </p:cNvPr>
          <p:cNvGrpSpPr/>
          <p:nvPr/>
        </p:nvGrpSpPr>
        <p:grpSpPr>
          <a:xfrm>
            <a:off x="4309027" y="34309"/>
            <a:ext cx="1376364" cy="566140"/>
            <a:chOff x="616677" y="104"/>
            <a:chExt cx="1668414" cy="56116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883DBD10-1CAB-4D04-91DC-16325202F58C}"/>
                </a:ext>
              </a:extLst>
            </p:cNvPr>
            <p:cNvSpPr/>
            <p:nvPr/>
          </p:nvSpPr>
          <p:spPr>
            <a:xfrm>
              <a:off x="616677" y="104"/>
              <a:ext cx="1668414" cy="561160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Arrow: Chevron 4">
              <a:extLst>
                <a:ext uri="{FF2B5EF4-FFF2-40B4-BE49-F238E27FC236}">
                  <a16:creationId xmlns:a16="http://schemas.microsoft.com/office/drawing/2014/main" id="{BA7219CF-FD35-40E1-920B-D35BD4C82C72}"/>
                </a:ext>
              </a:extLst>
            </p:cNvPr>
            <p:cNvSpPr txBox="1"/>
            <p:nvPr/>
          </p:nvSpPr>
          <p:spPr>
            <a:xfrm>
              <a:off x="897257" y="104"/>
              <a:ext cx="1107254" cy="56116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8890" rIns="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Multi-Issue</a:t>
              </a:r>
              <a:endParaRPr lang="en-IL" sz="1400" b="1" kern="12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0842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C248D-A039-4886-B60F-02A9AC2E7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A511-D1B2-4916-B74C-7682512A2CB8}" type="slidenum">
              <a:rPr lang="en-IL" smtClean="0"/>
              <a:t>21</a:t>
            </a:fld>
            <a:endParaRPr lang="en-IL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F619034-A166-485C-B797-302CEFE01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842036"/>
            <a:ext cx="9404723" cy="1011211"/>
          </a:xfrm>
        </p:spPr>
        <p:txBody>
          <a:bodyPr/>
          <a:lstStyle/>
          <a:p>
            <a:r>
              <a:rPr lang="en-US" dirty="0"/>
              <a:t>Integer Division Accelerator</a:t>
            </a:r>
            <a:endParaRPr lang="en-IL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E02C51E-0618-4198-A200-2B003074F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50" y="1737360"/>
            <a:ext cx="8201203" cy="50063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Segoe UI" panose="020B0502040204020203" pitchFamily="34" charset="0"/>
              </a:rPr>
              <a:t>The Benchmark inner loop sequence of division:</a:t>
            </a:r>
          </a:p>
          <a:p>
            <a:r>
              <a:rPr lang="en-US" sz="1600" dirty="0">
                <a:latin typeface="Segoe UI" panose="020B0502040204020203" pitchFamily="34" charset="0"/>
              </a:rPr>
              <a:t>Set M[1] to initial Value 0 (“Quotient”)</a:t>
            </a:r>
          </a:p>
          <a:p>
            <a:r>
              <a:rPr lang="en-US" sz="1600" dirty="0">
                <a:latin typeface="Segoe UI" panose="020B0502040204020203" pitchFamily="34" charset="0"/>
              </a:rPr>
              <a:t>Set M[2] to initial Value 20,000 (“Dividend”)</a:t>
            </a:r>
          </a:p>
          <a:p>
            <a:r>
              <a:rPr lang="en-US" sz="1600" dirty="0">
                <a:latin typeface="Segoe UI" panose="020B0502040204020203" pitchFamily="34" charset="0"/>
              </a:rPr>
              <a:t>Set M[3] to initial Value 10 (“Divisor”)</a:t>
            </a:r>
          </a:p>
          <a:p>
            <a:r>
              <a:rPr lang="en-US" sz="1400" dirty="0">
                <a:latin typeface="Segoe UI" panose="020B0502040204020203" pitchFamily="34" charset="0"/>
                <a:ea typeface="Calibri" panose="020F0502020204030204" pitchFamily="34" charset="0"/>
              </a:rPr>
              <a:t>Start loop: </a:t>
            </a:r>
            <a:br>
              <a:rPr lang="en-US" sz="1400" dirty="0">
                <a:latin typeface="Segoe UI" panose="020B0502040204020203" pitchFamily="34" charset="0"/>
                <a:ea typeface="Calibri" panose="020F0502020204030204" pitchFamily="34" charset="0"/>
              </a:rPr>
            </a:br>
            <a:r>
              <a:rPr lang="en-US" sz="1400" dirty="0">
                <a:latin typeface="Segoe UI" panose="020B0502040204020203" pitchFamily="34" charset="0"/>
                <a:ea typeface="Calibri" panose="020F0502020204030204" pitchFamily="34" charset="0"/>
              </a:rPr>
              <a:t>Count # of Subtractions of </a:t>
            </a:r>
            <a:r>
              <a:rPr lang="en-US" sz="1400" dirty="0">
                <a:latin typeface="Segoe UI" panose="020B0502040204020203" pitchFamily="34" charset="0"/>
              </a:rPr>
              <a:t>Dividend from Divisor are larger than 0.</a:t>
            </a:r>
            <a:endParaRPr lang="en-US" sz="1400" dirty="0"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pPr lvl="1"/>
            <a:r>
              <a:rPr lang="en-US" sz="1200" dirty="0">
                <a:latin typeface="Segoe UI" panose="020B0502040204020203" pitchFamily="34" charset="0"/>
                <a:ea typeface="Calibri" panose="020F0502020204030204" pitchFamily="34" charset="0"/>
              </a:rPr>
              <a:t>M[1] = M[1]++	//</a:t>
            </a:r>
            <a:r>
              <a:rPr lang="en-US" sz="1200" dirty="0">
                <a:latin typeface="Segoe UI" panose="020B0502040204020203" pitchFamily="34" charset="0"/>
              </a:rPr>
              <a:t> Quotient++</a:t>
            </a:r>
          </a:p>
          <a:p>
            <a:pPr lvl="1"/>
            <a:r>
              <a:rPr lang="en-US" sz="1200" dirty="0">
                <a:latin typeface="Segoe UI" panose="020B0502040204020203" pitchFamily="34" charset="0"/>
                <a:ea typeface="Calibri" panose="020F0502020204030204" pitchFamily="34" charset="0"/>
              </a:rPr>
              <a:t>M[2] = M[2]-M[3]	// </a:t>
            </a:r>
            <a:r>
              <a:rPr lang="en-US" sz="1200" dirty="0">
                <a:latin typeface="Segoe UI" panose="020B0502040204020203" pitchFamily="34" charset="0"/>
              </a:rPr>
              <a:t>Dividend – Divisor</a:t>
            </a:r>
          </a:p>
          <a:p>
            <a:pPr lvl="1"/>
            <a:r>
              <a:rPr lang="en-US" sz="1200" dirty="0">
                <a:latin typeface="Segoe UI" panose="020B0502040204020203" pitchFamily="34" charset="0"/>
                <a:ea typeface="Calibri" panose="020F0502020204030204" pitchFamily="34" charset="0"/>
              </a:rPr>
              <a:t>If(M[2] &gt;0) Jump to @LOOP</a:t>
            </a:r>
          </a:p>
          <a:p>
            <a:r>
              <a:rPr lang="en-US" sz="1400" dirty="0">
                <a:latin typeface="Segoe UI" panose="020B0502040204020203" pitchFamily="34" charset="0"/>
                <a:ea typeface="Calibri" panose="020F0502020204030204" pitchFamily="34" charset="0"/>
              </a:rPr>
              <a:t>End of loop – M[1] has the final “</a:t>
            </a:r>
            <a:r>
              <a:rPr lang="en-US" sz="1200" dirty="0">
                <a:latin typeface="Segoe UI" panose="020B0502040204020203" pitchFamily="34" charset="0"/>
              </a:rPr>
              <a:t>Quotient” 0f M[2]/M[3]</a:t>
            </a:r>
            <a:endParaRPr lang="en-US" sz="1200" dirty="0"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endParaRPr lang="en-US" sz="1400" dirty="0">
              <a:latin typeface="Segoe UI" panose="020B0502040204020203" pitchFamily="34" charset="0"/>
              <a:ea typeface="Calibri" panose="020F050202020403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5FAC29-88D9-4D15-B829-0A450DF22203}"/>
              </a:ext>
            </a:extLst>
          </p:cNvPr>
          <p:cNvGrpSpPr/>
          <p:nvPr/>
        </p:nvGrpSpPr>
        <p:grpSpPr>
          <a:xfrm>
            <a:off x="6606209" y="1737360"/>
            <a:ext cx="3031172" cy="4724400"/>
            <a:chOff x="4410863" y="2019300"/>
            <a:chExt cx="3031172" cy="47244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900D91A-AF30-4D43-9509-73CE72F030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82"/>
            <a:stretch/>
          </p:blipFill>
          <p:spPr>
            <a:xfrm>
              <a:off x="4410863" y="2019300"/>
              <a:ext cx="1261431" cy="47244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15E5951-7A21-46AA-82F9-812DD483A00A}"/>
                </a:ext>
              </a:extLst>
            </p:cNvPr>
            <p:cNvSpPr/>
            <p:nvPr/>
          </p:nvSpPr>
          <p:spPr>
            <a:xfrm>
              <a:off x="5858360" y="2024985"/>
              <a:ext cx="1583675" cy="4708981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6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endParaRPr lang="en-US" sz="1200" dirty="0">
                <a:latin typeface="Segoe UI" panose="020B0502040204020203" pitchFamily="34" charset="0"/>
              </a:endParaRPr>
            </a:p>
            <a:p>
              <a:r>
                <a:rPr lang="en-US" sz="12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Segoe UI" panose="020B0502040204020203" pitchFamily="34" charset="0"/>
                </a:rPr>
                <a:t>M[1] = 0</a:t>
              </a:r>
            </a:p>
            <a:p>
              <a:endPara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Segoe UI" panose="020B0502040204020203" pitchFamily="34" charset="0"/>
              </a:endParaRPr>
            </a:p>
            <a:p>
              <a:endPara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Segoe UI" panose="020B0502040204020203" pitchFamily="34" charset="0"/>
              </a:endParaRPr>
            </a:p>
            <a:p>
              <a:endPara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Segoe UI" panose="020B0502040204020203" pitchFamily="34" charset="0"/>
              </a:endParaRPr>
            </a:p>
            <a:p>
              <a:endPara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Segoe UI" panose="020B0502040204020203" pitchFamily="34" charset="0"/>
              </a:endParaRPr>
            </a:p>
            <a:p>
              <a:r>
                <a:rPr lang="en-US" sz="12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Segoe UI" panose="020B0502040204020203" pitchFamily="34" charset="0"/>
                </a:rPr>
                <a:t>M[2] = 20,000</a:t>
              </a:r>
            </a:p>
            <a:p>
              <a:endPara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Segoe UI" panose="020B0502040204020203" pitchFamily="34" charset="0"/>
              </a:endParaRPr>
            </a:p>
            <a:p>
              <a:endPara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Segoe UI" panose="020B0502040204020203" pitchFamily="34" charset="0"/>
              </a:endParaRPr>
            </a:p>
            <a:p>
              <a:endPara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Segoe UI" panose="020B0502040204020203" pitchFamily="34" charset="0"/>
              </a:endParaRPr>
            </a:p>
            <a:p>
              <a:r>
                <a:rPr lang="en-US" sz="12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Segoe UI" panose="020B0502040204020203" pitchFamily="34" charset="0"/>
                </a:rPr>
                <a:t>M[3] = 10</a:t>
              </a:r>
            </a:p>
            <a:p>
              <a:endPara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Segoe UI" panose="020B0502040204020203" pitchFamily="34" charset="0"/>
              </a:endParaRPr>
            </a:p>
            <a:p>
              <a:endPara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Segoe UI" panose="020B0502040204020203" pitchFamily="34" charset="0"/>
              </a:endParaRPr>
            </a:p>
            <a:p>
              <a:r>
                <a:rPr lang="en-US" sz="12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Segoe UI" panose="020B0502040204020203" pitchFamily="34" charset="0"/>
                </a:rPr>
                <a:t>(LOOP)</a:t>
              </a:r>
            </a:p>
            <a:p>
              <a:r>
                <a:rPr lang="en-US" sz="12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Segoe UI" panose="020B0502040204020203" pitchFamily="34" charset="0"/>
                </a:rPr>
                <a:t>M[1] = M[1] +1</a:t>
              </a:r>
            </a:p>
            <a:p>
              <a:endPara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Segoe UI" panose="020B0502040204020203" pitchFamily="34" charset="0"/>
              </a:endParaRPr>
            </a:p>
            <a:p>
              <a:endPara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Segoe UI" panose="020B0502040204020203" pitchFamily="34" charset="0"/>
              </a:endParaRPr>
            </a:p>
            <a:p>
              <a:endPara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Segoe UI" panose="020B0502040204020203" pitchFamily="34" charset="0"/>
              </a:endParaRPr>
            </a:p>
            <a:p>
              <a:r>
                <a:rPr lang="en-US" sz="12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Segoe UI" panose="020B0502040204020203" pitchFamily="34" charset="0"/>
                </a:rPr>
                <a:t>M[2] = M[2] – M[3]</a:t>
              </a:r>
            </a:p>
            <a:p>
              <a:endPara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Segoe UI" panose="020B0502040204020203" pitchFamily="34" charset="0"/>
              </a:endParaRPr>
            </a:p>
            <a:p>
              <a:endPara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Segoe UI" panose="020B0502040204020203" pitchFamily="34" charset="0"/>
              </a:endParaRPr>
            </a:p>
            <a:p>
              <a:endPara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Segoe UI" panose="020B0502040204020203" pitchFamily="34" charset="0"/>
              </a:endParaRPr>
            </a:p>
            <a:p>
              <a:endPara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Segoe UI" panose="020B0502040204020203" pitchFamily="34" charset="0"/>
              </a:endParaRPr>
            </a:p>
            <a:p>
              <a:r>
                <a:rPr lang="en-US" sz="12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Segoe UI" panose="020B0502040204020203" pitchFamily="34" charset="0"/>
                </a:rPr>
                <a:t>If(M[2]&gt;0) </a:t>
              </a:r>
            </a:p>
            <a:p>
              <a:r>
                <a:rPr lang="en-US" sz="1200" dirty="0">
                  <a:solidFill>
                    <a:schemeClr val="accent3">
                      <a:lumMod val="40000"/>
                      <a:lumOff val="60000"/>
                    </a:schemeClr>
                  </a:solidFill>
                  <a:latin typeface="Segoe UI" panose="020B0502040204020203" pitchFamily="34" charset="0"/>
                </a:rPr>
                <a:t>	jump @LOOP</a:t>
              </a:r>
            </a:p>
          </p:txBody>
        </p: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E8A2E7FB-8089-4F61-9D21-BDF2D609B9E7}"/>
                </a:ext>
              </a:extLst>
            </p:cNvPr>
            <p:cNvSpPr/>
            <p:nvPr/>
          </p:nvSpPr>
          <p:spPr>
            <a:xfrm rot="10800000">
              <a:off x="5500220" y="2026919"/>
              <a:ext cx="358140" cy="729271"/>
            </a:xfrm>
            <a:prstGeom prst="leftBrac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8BEDD456-5FB9-430A-9B70-B5DBB174BE48}"/>
                </a:ext>
              </a:extLst>
            </p:cNvPr>
            <p:cNvSpPr/>
            <p:nvPr/>
          </p:nvSpPr>
          <p:spPr>
            <a:xfrm rot="10800000">
              <a:off x="5492600" y="2832392"/>
              <a:ext cx="358140" cy="729271"/>
            </a:xfrm>
            <a:prstGeom prst="leftBrac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ADB9246F-2FAC-48B0-BE73-184675DE3E39}"/>
                </a:ext>
              </a:extLst>
            </p:cNvPr>
            <p:cNvSpPr/>
            <p:nvPr/>
          </p:nvSpPr>
          <p:spPr>
            <a:xfrm rot="10800000">
              <a:off x="5493224" y="3645485"/>
              <a:ext cx="358140" cy="729271"/>
            </a:xfrm>
            <a:prstGeom prst="leftBrac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7" name="Left Brace 16">
              <a:extLst>
                <a:ext uri="{FF2B5EF4-FFF2-40B4-BE49-F238E27FC236}">
                  <a16:creationId xmlns:a16="http://schemas.microsoft.com/office/drawing/2014/main" id="{92099F7A-606C-47B6-9879-78525A9D5D9E}"/>
                </a:ext>
              </a:extLst>
            </p:cNvPr>
            <p:cNvSpPr/>
            <p:nvPr/>
          </p:nvSpPr>
          <p:spPr>
            <a:xfrm rot="10800000">
              <a:off x="5491180" y="4436594"/>
              <a:ext cx="358140" cy="310666"/>
            </a:xfrm>
            <a:prstGeom prst="leftBrac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1F642C91-35AD-4EDC-BC4A-20BEA351D12E}"/>
                </a:ext>
              </a:extLst>
            </p:cNvPr>
            <p:cNvSpPr/>
            <p:nvPr/>
          </p:nvSpPr>
          <p:spPr>
            <a:xfrm rot="10800000">
              <a:off x="5500220" y="4809097"/>
              <a:ext cx="358140" cy="1096403"/>
            </a:xfrm>
            <a:prstGeom prst="leftBrac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EC01B71B-6FCF-4C0D-8584-2067EFB6AFE7}"/>
                </a:ext>
              </a:extLst>
            </p:cNvPr>
            <p:cNvSpPr/>
            <p:nvPr/>
          </p:nvSpPr>
          <p:spPr>
            <a:xfrm rot="10800000">
              <a:off x="5491180" y="5994694"/>
              <a:ext cx="358140" cy="741385"/>
            </a:xfrm>
            <a:prstGeom prst="leftBrac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E74303-3878-4F18-A4D2-820D539F2C13}"/>
              </a:ext>
            </a:extLst>
          </p:cNvPr>
          <p:cNvGrpSpPr/>
          <p:nvPr/>
        </p:nvGrpSpPr>
        <p:grpSpPr>
          <a:xfrm>
            <a:off x="5405285" y="39072"/>
            <a:ext cx="1376364" cy="566140"/>
            <a:chOff x="616677" y="104"/>
            <a:chExt cx="1668414" cy="56116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F2C41358-F2E1-45D6-8A65-1BDE14B239F7}"/>
                </a:ext>
              </a:extLst>
            </p:cNvPr>
            <p:cNvSpPr/>
            <p:nvPr/>
          </p:nvSpPr>
          <p:spPr>
            <a:xfrm>
              <a:off x="616677" y="104"/>
              <a:ext cx="1668414" cy="561160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Arrow: Chevron 4">
              <a:extLst>
                <a:ext uri="{FF2B5EF4-FFF2-40B4-BE49-F238E27FC236}">
                  <a16:creationId xmlns:a16="http://schemas.microsoft.com/office/drawing/2014/main" id="{244F709E-FA91-4EC9-8EFE-009D86678E99}"/>
                </a:ext>
              </a:extLst>
            </p:cNvPr>
            <p:cNvSpPr txBox="1"/>
            <p:nvPr/>
          </p:nvSpPr>
          <p:spPr>
            <a:xfrm>
              <a:off x="897257" y="104"/>
              <a:ext cx="1107254" cy="56116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8890" rIns="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Integer Division Accelerator</a:t>
              </a:r>
              <a:endParaRPr lang="en-IL" sz="1400" b="1" kern="12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1173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C248D-A039-4886-B60F-02A9AC2E7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A511-D1B2-4916-B74C-7682512A2CB8}" type="slidenum">
              <a:rPr lang="en-IL" smtClean="0"/>
              <a:t>22</a:t>
            </a:fld>
            <a:endParaRPr lang="en-IL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F619034-A166-485C-B797-302CEFE01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842036"/>
            <a:ext cx="9404723" cy="1011211"/>
          </a:xfrm>
        </p:spPr>
        <p:txBody>
          <a:bodyPr/>
          <a:lstStyle/>
          <a:p>
            <a:r>
              <a:rPr lang="en-US" dirty="0"/>
              <a:t>Integer Division Accelerator</a:t>
            </a:r>
            <a:endParaRPr lang="en-IL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E02C51E-0618-4198-A200-2B003074F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463040"/>
            <a:ext cx="7019609" cy="26898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Segoe UI" panose="020B0502040204020203" pitchFamily="34" charset="0"/>
            </a:endParaRPr>
          </a:p>
          <a:p>
            <a:pPr marL="0" indent="0">
              <a:buNone/>
            </a:pPr>
            <a:endParaRPr lang="en-US" sz="1800" dirty="0"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endParaRPr lang="en-US" sz="1800" dirty="0">
              <a:latin typeface="Segoe UI" panose="020B0502040204020203" pitchFamily="34" charset="0"/>
              <a:ea typeface="Calibri" panose="020F050202020403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BCEDD2D-636C-42D2-9B52-366FAB379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363055"/>
            <a:ext cx="6951029" cy="4395099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A68E81E-199C-4C4C-8E61-55BB78E42345}"/>
              </a:ext>
            </a:extLst>
          </p:cNvPr>
          <p:cNvSpPr txBox="1">
            <a:spLocks/>
          </p:cNvSpPr>
          <p:nvPr/>
        </p:nvSpPr>
        <p:spPr>
          <a:xfrm>
            <a:off x="592770" y="1634490"/>
            <a:ext cx="8201203" cy="1504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600" dirty="0">
                <a:latin typeface="Segoe UI" panose="020B0502040204020203" pitchFamily="34" charset="0"/>
              </a:rPr>
              <a:t>Detect the division LOOP using a “shift register” History buffer</a:t>
            </a:r>
          </a:p>
          <a:p>
            <a:r>
              <a:rPr lang="en-US" sz="1600" dirty="0">
                <a:latin typeface="Segoe UI" panose="020B0502040204020203" pitchFamily="34" charset="0"/>
              </a:rPr>
              <a:t>Split the Match into 2 Cycles to ease the timing converges on the match logic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367F81D-8400-4861-B5E9-3D3618869CA1}"/>
              </a:ext>
            </a:extLst>
          </p:cNvPr>
          <p:cNvGrpSpPr/>
          <p:nvPr/>
        </p:nvGrpSpPr>
        <p:grpSpPr>
          <a:xfrm>
            <a:off x="5405285" y="39072"/>
            <a:ext cx="1376364" cy="566140"/>
            <a:chOff x="616677" y="104"/>
            <a:chExt cx="1668414" cy="56116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2" name="Arrow: Chevron 11">
              <a:extLst>
                <a:ext uri="{FF2B5EF4-FFF2-40B4-BE49-F238E27FC236}">
                  <a16:creationId xmlns:a16="http://schemas.microsoft.com/office/drawing/2014/main" id="{CEB4F395-E655-49F4-82B4-A0E1AABBBAF1}"/>
                </a:ext>
              </a:extLst>
            </p:cNvPr>
            <p:cNvSpPr/>
            <p:nvPr/>
          </p:nvSpPr>
          <p:spPr>
            <a:xfrm>
              <a:off x="616677" y="104"/>
              <a:ext cx="1668414" cy="561160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Arrow: Chevron 4">
              <a:extLst>
                <a:ext uri="{FF2B5EF4-FFF2-40B4-BE49-F238E27FC236}">
                  <a16:creationId xmlns:a16="http://schemas.microsoft.com/office/drawing/2014/main" id="{54B1EFE6-75E4-4666-9DB2-CACCE202C87E}"/>
                </a:ext>
              </a:extLst>
            </p:cNvPr>
            <p:cNvSpPr txBox="1"/>
            <p:nvPr/>
          </p:nvSpPr>
          <p:spPr>
            <a:xfrm>
              <a:off x="897257" y="104"/>
              <a:ext cx="1107254" cy="56116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8890" rIns="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Integer Division Accelerator</a:t>
              </a:r>
              <a:endParaRPr lang="en-IL" sz="1400" b="1" kern="12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6682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C248D-A039-4886-B60F-02A9AC2E7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A511-D1B2-4916-B74C-7682512A2CB8}" type="slidenum">
              <a:rPr lang="en-IL" smtClean="0"/>
              <a:t>23</a:t>
            </a:fld>
            <a:endParaRPr lang="en-IL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F619034-A166-485C-B797-302CEFE01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842036"/>
            <a:ext cx="9404723" cy="1011211"/>
          </a:xfrm>
        </p:spPr>
        <p:txBody>
          <a:bodyPr/>
          <a:lstStyle/>
          <a:p>
            <a:r>
              <a:rPr lang="en-US" dirty="0"/>
              <a:t>Integer Division Accelerator</a:t>
            </a:r>
            <a:endParaRPr lang="en-IL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E02C51E-0618-4198-A200-2B003074F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463040"/>
            <a:ext cx="7019609" cy="26898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Segoe UI" panose="020B0502040204020203" pitchFamily="34" charset="0"/>
            </a:endParaRPr>
          </a:p>
          <a:p>
            <a:pPr marL="0" indent="0">
              <a:buNone/>
            </a:pPr>
            <a:endParaRPr lang="en-US" sz="1800" dirty="0"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endParaRPr lang="en-US" sz="1800" dirty="0">
              <a:latin typeface="Segoe UI" panose="020B0502040204020203" pitchFamily="34" charset="0"/>
              <a:ea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4E183F-4200-468B-9207-FCB73CA41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024697"/>
            <a:ext cx="4905906" cy="221933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5967843-8326-4D2D-AF17-399262689336}"/>
              </a:ext>
            </a:extLst>
          </p:cNvPr>
          <p:cNvSpPr txBox="1">
            <a:spLocks/>
          </p:cNvSpPr>
          <p:nvPr/>
        </p:nvSpPr>
        <p:spPr>
          <a:xfrm>
            <a:off x="592770" y="1634490"/>
            <a:ext cx="8201203" cy="1504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600" dirty="0">
                <a:latin typeface="Segoe UI" panose="020B0502040204020203" pitchFamily="34" charset="0"/>
              </a:rPr>
              <a:t>HW Division module Instance: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D75A917-D666-4987-A8C5-03BDEA08D6D7}"/>
              </a:ext>
            </a:extLst>
          </p:cNvPr>
          <p:cNvGrpSpPr/>
          <p:nvPr/>
        </p:nvGrpSpPr>
        <p:grpSpPr>
          <a:xfrm>
            <a:off x="5405285" y="39072"/>
            <a:ext cx="1376364" cy="566140"/>
            <a:chOff x="616677" y="104"/>
            <a:chExt cx="1668414" cy="56116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1C2E64DB-8068-433E-9FAB-CFA44F043560}"/>
                </a:ext>
              </a:extLst>
            </p:cNvPr>
            <p:cNvSpPr/>
            <p:nvPr/>
          </p:nvSpPr>
          <p:spPr>
            <a:xfrm>
              <a:off x="616677" y="104"/>
              <a:ext cx="1668414" cy="561160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Arrow: Chevron 4">
              <a:extLst>
                <a:ext uri="{FF2B5EF4-FFF2-40B4-BE49-F238E27FC236}">
                  <a16:creationId xmlns:a16="http://schemas.microsoft.com/office/drawing/2014/main" id="{1E6973C5-9F8C-4CFA-B233-19179452A325}"/>
                </a:ext>
              </a:extLst>
            </p:cNvPr>
            <p:cNvSpPr txBox="1"/>
            <p:nvPr/>
          </p:nvSpPr>
          <p:spPr>
            <a:xfrm>
              <a:off x="897257" y="104"/>
              <a:ext cx="1107254" cy="56116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8890" rIns="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Integer Division Accelerator</a:t>
              </a:r>
              <a:endParaRPr lang="en-IL" sz="1400" b="1" kern="12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6312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C248D-A039-4886-B60F-02A9AC2E7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A511-D1B2-4916-B74C-7682512A2CB8}" type="slidenum">
              <a:rPr lang="en-IL" smtClean="0"/>
              <a:t>24</a:t>
            </a:fld>
            <a:endParaRPr lang="en-IL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F619034-A166-485C-B797-302CEFE01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842036"/>
            <a:ext cx="9404723" cy="1011211"/>
          </a:xfrm>
        </p:spPr>
        <p:txBody>
          <a:bodyPr/>
          <a:lstStyle/>
          <a:p>
            <a:r>
              <a:rPr lang="en-US" dirty="0"/>
              <a:t>Integer Division Accelerator</a:t>
            </a:r>
            <a:endParaRPr lang="en-IL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E02C51E-0618-4198-A200-2B003074F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463040"/>
            <a:ext cx="7019609" cy="26898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Segoe UI" panose="020B0502040204020203" pitchFamily="34" charset="0"/>
            </a:endParaRPr>
          </a:p>
          <a:p>
            <a:pPr marL="0" indent="0">
              <a:buNone/>
            </a:pPr>
            <a:endParaRPr lang="en-US" sz="1800" dirty="0"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endParaRPr lang="en-US" sz="1800" dirty="0">
              <a:latin typeface="Segoe UI" panose="020B0502040204020203" pitchFamily="34" charset="0"/>
              <a:ea typeface="Calibri" panose="020F050202020403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5967843-8326-4D2D-AF17-399262689336}"/>
              </a:ext>
            </a:extLst>
          </p:cNvPr>
          <p:cNvSpPr txBox="1">
            <a:spLocks/>
          </p:cNvSpPr>
          <p:nvPr/>
        </p:nvSpPr>
        <p:spPr>
          <a:xfrm>
            <a:off x="592770" y="1634490"/>
            <a:ext cx="8201203" cy="1504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600" dirty="0">
                <a:latin typeface="Segoe UI" panose="020B0502040204020203" pitchFamily="34" charset="0"/>
              </a:rPr>
              <a:t>HW Division module Content: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C9FF17-B804-4E8D-80FC-88E2DDBEB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91" y="1994781"/>
            <a:ext cx="6602149" cy="46318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50F478-2833-4791-BC4A-206CF8598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234" y="1934141"/>
            <a:ext cx="6652611" cy="34608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B25A415-0D47-46E5-9A1C-D5A58B60A22B}"/>
              </a:ext>
            </a:extLst>
          </p:cNvPr>
          <p:cNvSpPr txBox="1"/>
          <p:nvPr/>
        </p:nvSpPr>
        <p:spPr>
          <a:xfrm>
            <a:off x="4876800" y="1554682"/>
            <a:ext cx="6850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(170) 13-1. Improving the Division Hardware - YouTube</a:t>
            </a:r>
            <a:endParaRPr lang="en-IL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399212C-5A97-48D8-B420-05560EFF66CF}"/>
              </a:ext>
            </a:extLst>
          </p:cNvPr>
          <p:cNvGrpSpPr/>
          <p:nvPr/>
        </p:nvGrpSpPr>
        <p:grpSpPr>
          <a:xfrm>
            <a:off x="5405285" y="39072"/>
            <a:ext cx="1376364" cy="566140"/>
            <a:chOff x="616677" y="104"/>
            <a:chExt cx="1668414" cy="56116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7" name="Arrow: Chevron 16">
              <a:extLst>
                <a:ext uri="{FF2B5EF4-FFF2-40B4-BE49-F238E27FC236}">
                  <a16:creationId xmlns:a16="http://schemas.microsoft.com/office/drawing/2014/main" id="{CE382343-DD74-47F9-A86D-8E7E138760CB}"/>
                </a:ext>
              </a:extLst>
            </p:cNvPr>
            <p:cNvSpPr/>
            <p:nvPr/>
          </p:nvSpPr>
          <p:spPr>
            <a:xfrm>
              <a:off x="616677" y="104"/>
              <a:ext cx="1668414" cy="561160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Arrow: Chevron 4">
              <a:extLst>
                <a:ext uri="{FF2B5EF4-FFF2-40B4-BE49-F238E27FC236}">
                  <a16:creationId xmlns:a16="http://schemas.microsoft.com/office/drawing/2014/main" id="{0F0FE844-7D58-49C7-B7BA-52DE952EEB6E}"/>
                </a:ext>
              </a:extLst>
            </p:cNvPr>
            <p:cNvSpPr txBox="1"/>
            <p:nvPr/>
          </p:nvSpPr>
          <p:spPr>
            <a:xfrm>
              <a:off x="897257" y="104"/>
              <a:ext cx="1107254" cy="56116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8890" rIns="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Integer Division Accelerator</a:t>
              </a:r>
              <a:endParaRPr lang="en-IL" sz="1400" b="1" kern="12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9378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C248D-A039-4886-B60F-02A9AC2E7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A511-D1B2-4916-B74C-7682512A2CB8}" type="slidenum">
              <a:rPr lang="en-IL" smtClean="0"/>
              <a:t>25</a:t>
            </a:fld>
            <a:endParaRPr lang="en-IL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F619034-A166-485C-B797-302CEFE01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842037"/>
            <a:ext cx="9404723" cy="792454"/>
          </a:xfrm>
        </p:spPr>
        <p:txBody>
          <a:bodyPr/>
          <a:lstStyle/>
          <a:p>
            <a:r>
              <a:rPr lang="en-US" dirty="0"/>
              <a:t>Branch Prediction</a:t>
            </a:r>
            <a:endParaRPr lang="en-IL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E02C51E-0618-4198-A200-2B003074F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463040"/>
            <a:ext cx="7019609" cy="26898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Segoe UI" panose="020B0502040204020203" pitchFamily="34" charset="0"/>
            </a:endParaRPr>
          </a:p>
          <a:p>
            <a:pPr marL="0" indent="0">
              <a:buNone/>
            </a:pPr>
            <a:endParaRPr lang="en-US" sz="1800" dirty="0"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endParaRPr lang="en-US" sz="1800" dirty="0">
              <a:latin typeface="Segoe UI" panose="020B0502040204020203" pitchFamily="34" charset="0"/>
              <a:ea typeface="Calibri" panose="020F050202020403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5967843-8326-4D2D-AF17-399262689336}"/>
              </a:ext>
            </a:extLst>
          </p:cNvPr>
          <p:cNvSpPr txBox="1">
            <a:spLocks/>
          </p:cNvSpPr>
          <p:nvPr/>
        </p:nvSpPr>
        <p:spPr>
          <a:xfrm>
            <a:off x="646111" y="1865096"/>
            <a:ext cx="10666169" cy="4442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atin typeface="Segoe UI" panose="020B0502040204020203" pitchFamily="34" charset="0"/>
              </a:rPr>
              <a:t>Incase of Control Hazard, the pipe Needs to be flushed, and the PC will be updated accordingly.</a:t>
            </a:r>
          </a:p>
          <a:p>
            <a:pPr marL="0" indent="0">
              <a:buNone/>
            </a:pPr>
            <a:endParaRPr lang="en-US" dirty="0">
              <a:latin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</a:rPr>
              <a:t>Option 1: 	Insert 2 NOPs before setting the correct </a:t>
            </a:r>
            <a:r>
              <a:rPr lang="en-US" dirty="0" err="1">
                <a:latin typeface="Segoe UI" panose="020B0502040204020203" pitchFamily="34" charset="0"/>
              </a:rPr>
              <a:t>NextPC</a:t>
            </a:r>
            <a:r>
              <a:rPr lang="en-US" dirty="0">
                <a:latin typeface="Segoe UI" panose="020B0502040204020203" pitchFamily="34" charset="0"/>
              </a:rPr>
              <a:t>.</a:t>
            </a:r>
            <a:br>
              <a:rPr lang="en-US" dirty="0">
                <a:latin typeface="Segoe UI" panose="020B0502040204020203" pitchFamily="34" charset="0"/>
              </a:rPr>
            </a:br>
            <a:r>
              <a:rPr lang="en-US" dirty="0">
                <a:latin typeface="Segoe UI" panose="020B0502040204020203" pitchFamily="34" charset="0"/>
              </a:rPr>
              <a:t> 				This will make sure only correct commands will be executed.</a:t>
            </a:r>
          </a:p>
          <a:p>
            <a:r>
              <a:rPr lang="en-US" dirty="0">
                <a:latin typeface="Segoe UI" panose="020B0502040204020203" pitchFamily="34" charset="0"/>
              </a:rPr>
              <a:t>Option 2:	“Always Not Taken” – Keep fetching speculatively PC +1.</a:t>
            </a:r>
            <a:br>
              <a:rPr lang="en-US" dirty="0">
                <a:latin typeface="Segoe UI" panose="020B0502040204020203" pitchFamily="34" charset="0"/>
              </a:rPr>
            </a:br>
            <a:r>
              <a:rPr lang="en-US" dirty="0">
                <a:latin typeface="Segoe UI" panose="020B0502040204020203" pitchFamily="34" charset="0"/>
              </a:rPr>
              <a:t>				only incase of  ‘branch taken’ flush the Pipe and fetch correct instruction.</a:t>
            </a:r>
          </a:p>
          <a:p>
            <a:r>
              <a:rPr lang="en-US" dirty="0">
                <a:latin typeface="Segoe UI" panose="020B0502040204020203" pitchFamily="34" charset="0"/>
              </a:rPr>
              <a:t>Option 3:	“Always Taken” – Every Decode with potential branch, branch.</a:t>
            </a:r>
            <a:br>
              <a:rPr lang="en-US" dirty="0">
                <a:latin typeface="Segoe UI" panose="020B0502040204020203" pitchFamily="34" charset="0"/>
              </a:rPr>
            </a:br>
            <a:r>
              <a:rPr lang="en-US" dirty="0">
                <a:latin typeface="Segoe UI" panose="020B0502040204020203" pitchFamily="34" charset="0"/>
              </a:rPr>
              <a:t>				Incase of wrong branch, flush and return to PC+1.</a:t>
            </a:r>
          </a:p>
          <a:p>
            <a:r>
              <a:rPr lang="en-US" dirty="0">
                <a:latin typeface="Segoe UI" panose="020B0502040204020203" pitchFamily="34" charset="0"/>
              </a:rPr>
              <a:t>Option 4:	Design a Branch predictor that can count the number of iteration a specific 				loop needs until branch not taken.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580A67B-2562-4855-BCAE-90E5059E03A5}"/>
              </a:ext>
            </a:extLst>
          </p:cNvPr>
          <p:cNvGrpSpPr/>
          <p:nvPr/>
        </p:nvGrpSpPr>
        <p:grpSpPr>
          <a:xfrm>
            <a:off x="6481409" y="45292"/>
            <a:ext cx="1376364" cy="566140"/>
            <a:chOff x="616677" y="104"/>
            <a:chExt cx="1668414" cy="56116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F27A490A-9DB2-4AB4-9BE6-369CA6674909}"/>
                </a:ext>
              </a:extLst>
            </p:cNvPr>
            <p:cNvSpPr/>
            <p:nvPr/>
          </p:nvSpPr>
          <p:spPr>
            <a:xfrm>
              <a:off x="616677" y="104"/>
              <a:ext cx="1668414" cy="561160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Arrow: Chevron 4">
              <a:extLst>
                <a:ext uri="{FF2B5EF4-FFF2-40B4-BE49-F238E27FC236}">
                  <a16:creationId xmlns:a16="http://schemas.microsoft.com/office/drawing/2014/main" id="{49CBB2DC-160E-49F5-9779-17BD994FB148}"/>
                </a:ext>
              </a:extLst>
            </p:cNvPr>
            <p:cNvSpPr txBox="1"/>
            <p:nvPr/>
          </p:nvSpPr>
          <p:spPr>
            <a:xfrm>
              <a:off x="897257" y="104"/>
              <a:ext cx="1107254" cy="56116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8890" rIns="0" bIns="8890" numCol="1" spcCol="1270" anchor="ctr" anchorCtr="0">
              <a:noAutofit/>
            </a:bodyPr>
            <a:lstStyle/>
            <a:p>
              <a:pPr marL="0" lvl="0" indent="0" algn="ctr" defTabSz="6223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Branch Prediction</a:t>
              </a:r>
              <a:endParaRPr lang="en-IL" sz="1400" b="1" kern="12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52555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C248D-A039-4886-B60F-02A9AC2E7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A511-D1B2-4916-B74C-7682512A2CB8}" type="slidenum">
              <a:rPr lang="en-IL" smtClean="0"/>
              <a:t>26</a:t>
            </a:fld>
            <a:endParaRPr lang="en-IL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F619034-A166-485C-B797-302CEFE01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842036"/>
            <a:ext cx="9404723" cy="1639907"/>
          </a:xfrm>
        </p:spPr>
        <p:txBody>
          <a:bodyPr/>
          <a:lstStyle/>
          <a:p>
            <a:r>
              <a:rPr lang="en-US" dirty="0"/>
              <a:t>L1 Instruction Cache  </a:t>
            </a:r>
            <a:br>
              <a:rPr lang="en-US" dirty="0"/>
            </a:br>
            <a:r>
              <a:rPr lang="en-US" dirty="0"/>
              <a:t>- Instruction Queue</a:t>
            </a:r>
            <a:endParaRPr lang="en-IL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580A67B-2562-4855-BCAE-90E5059E03A5}"/>
              </a:ext>
            </a:extLst>
          </p:cNvPr>
          <p:cNvGrpSpPr/>
          <p:nvPr/>
        </p:nvGrpSpPr>
        <p:grpSpPr>
          <a:xfrm>
            <a:off x="7576196" y="39072"/>
            <a:ext cx="1376364" cy="566140"/>
            <a:chOff x="616677" y="104"/>
            <a:chExt cx="1668414" cy="56116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F27A490A-9DB2-4AB4-9BE6-369CA6674909}"/>
                </a:ext>
              </a:extLst>
            </p:cNvPr>
            <p:cNvSpPr/>
            <p:nvPr/>
          </p:nvSpPr>
          <p:spPr>
            <a:xfrm>
              <a:off x="616677" y="104"/>
              <a:ext cx="1668414" cy="561160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Arrow: Chevron 4">
              <a:extLst>
                <a:ext uri="{FF2B5EF4-FFF2-40B4-BE49-F238E27FC236}">
                  <a16:creationId xmlns:a16="http://schemas.microsoft.com/office/drawing/2014/main" id="{49CBB2DC-160E-49F5-9779-17BD994FB148}"/>
                </a:ext>
              </a:extLst>
            </p:cNvPr>
            <p:cNvSpPr txBox="1"/>
            <p:nvPr/>
          </p:nvSpPr>
          <p:spPr>
            <a:xfrm>
              <a:off x="897257" y="104"/>
              <a:ext cx="1107254" cy="56116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8890" rIns="0" bIns="8890" numCol="1" spcCol="1270" anchor="ctr" anchorCtr="0">
              <a:noAutofit/>
            </a:bodyPr>
            <a:lstStyle/>
            <a:p>
              <a:pPr marL="0" lvl="0" indent="0" algn="ctr" defTabSz="6223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L1 Instruction Cache</a:t>
              </a:r>
              <a:endParaRPr lang="en-IL" sz="1400" b="1" kern="12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31193-FD3B-4B64-B180-06ABD0368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2848946"/>
            <a:ext cx="10326689" cy="3856653"/>
          </a:xfrm>
        </p:spPr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</a:rPr>
              <a:t>Add a ~30 Instruction deep instruction queue</a:t>
            </a:r>
          </a:p>
          <a:p>
            <a:r>
              <a:rPr lang="en-US" sz="2000" dirty="0">
                <a:latin typeface="Segoe UI" panose="020B0502040204020203" pitchFamily="34" charset="0"/>
              </a:rPr>
              <a:t>Prefetch ~10 instructions every cycle. </a:t>
            </a:r>
          </a:p>
          <a:p>
            <a:r>
              <a:rPr lang="en-US" sz="2000" dirty="0">
                <a:latin typeface="Segoe UI" panose="020B0502040204020203" pitchFamily="34" charset="0"/>
              </a:rPr>
              <a:t>Queue in Register Style - Allow multiple combinatorial reads from any entry in queue.</a:t>
            </a:r>
          </a:p>
          <a:p>
            <a:r>
              <a:rPr lang="en-US" sz="2000" dirty="0">
                <a:latin typeface="Segoe UI" panose="020B0502040204020203" pitchFamily="34" charset="0"/>
              </a:rPr>
              <a:t>Fitch &amp; Decode in a single Cycle. (combinatorial Fitch read)</a:t>
            </a:r>
            <a:br>
              <a:rPr lang="en-US" sz="2000" dirty="0">
                <a:latin typeface="Segoe UI" panose="020B0502040204020203" pitchFamily="34" charset="0"/>
              </a:rPr>
            </a:br>
            <a:r>
              <a:rPr lang="en-US" sz="2000" dirty="0">
                <a:latin typeface="Segoe UI" panose="020B0502040204020203" pitchFamily="34" charset="0"/>
              </a:rPr>
              <a:t>- Update Next PC more simply (multi-issue decode)</a:t>
            </a:r>
          </a:p>
          <a:p>
            <a:r>
              <a:rPr lang="en-US" dirty="0">
                <a:latin typeface="Segoe UI" panose="020B0502040204020203" pitchFamily="34" charset="0"/>
              </a:rPr>
              <a:t>Instruction </a:t>
            </a:r>
            <a:r>
              <a:rPr lang="en-US" dirty="0"/>
              <a:t>Queue deep enough to allow the critical loop to Brach without the need to fetch the instruction again.</a:t>
            </a:r>
            <a:endParaRPr lang="en-US" sz="2000" dirty="0">
              <a:latin typeface="Segoe UI" panose="020B0502040204020203" pitchFamily="34" charset="0"/>
            </a:endParaRPr>
          </a:p>
          <a:p>
            <a:r>
              <a:rPr lang="en-US" dirty="0"/>
              <a:t>Incase of branch that is not in L1 Cache 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4528685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8A98F-C101-4181-88D1-F5764EE2D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analysis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54428-B084-4A68-9298-47B483B95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206" y="1909849"/>
            <a:ext cx="8946541" cy="4195481"/>
          </a:xfrm>
        </p:spPr>
        <p:txBody>
          <a:bodyPr/>
          <a:lstStyle/>
          <a:p>
            <a:r>
              <a:rPr lang="en-US" b="1" u="sng" dirty="0"/>
              <a:t>Out of the Box:</a:t>
            </a:r>
          </a:p>
          <a:p>
            <a:pPr lvl="1"/>
            <a:r>
              <a:rPr lang="en-US" dirty="0"/>
              <a:t>30,000 – # of LIP. Each is ~150 instructions + inner Loop</a:t>
            </a:r>
          </a:p>
          <a:p>
            <a:pPr lvl="1"/>
            <a:r>
              <a:rPr lang="en-US" dirty="0"/>
              <a:t>2,000 – # of LOOPs. Each is 12 instructions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Total:</a:t>
            </a:r>
          </a:p>
          <a:p>
            <a:pPr lvl="1"/>
            <a:r>
              <a:rPr lang="en-US" dirty="0"/>
              <a:t>30,000 x (2,000 x 12 + 150) = </a:t>
            </a:r>
            <a:r>
              <a:rPr lang="en-IL" dirty="0"/>
              <a:t>724</a:t>
            </a:r>
            <a:r>
              <a:rPr lang="en-US" dirty="0"/>
              <a:t>,</a:t>
            </a:r>
            <a:r>
              <a:rPr lang="en-IL" dirty="0"/>
              <a:t>350</a:t>
            </a:r>
            <a:r>
              <a:rPr lang="en-US" dirty="0"/>
              <a:t>,</a:t>
            </a:r>
            <a:r>
              <a:rPr lang="en-IL" dirty="0"/>
              <a:t>000</a:t>
            </a:r>
            <a:r>
              <a:rPr lang="en-US" dirty="0"/>
              <a:t> -&gt; ~14 sec.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The “Naïve solution” was a 2 Cycle per instruction (without Pipe- line).</a:t>
            </a:r>
          </a:p>
          <a:p>
            <a:pPr marL="457200" lvl="1" indent="0">
              <a:buNone/>
            </a:pPr>
            <a:r>
              <a:rPr lang="en-US" dirty="0"/>
              <a:t>As expected, we Got ~28 Sec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7C323-098B-4724-A92D-83F3F0695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A511-D1B2-4916-B74C-7682512A2CB8}" type="slidenum">
              <a:rPr lang="en-IL" smtClean="0"/>
              <a:t>27</a:t>
            </a:fld>
            <a:endParaRPr lang="en-IL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ADB4D5-B62E-4A7B-A82A-844AB59AF118}"/>
              </a:ext>
            </a:extLst>
          </p:cNvPr>
          <p:cNvGrpSpPr/>
          <p:nvPr/>
        </p:nvGrpSpPr>
        <p:grpSpPr>
          <a:xfrm>
            <a:off x="8708310" y="39072"/>
            <a:ext cx="1376364" cy="566140"/>
            <a:chOff x="616677" y="104"/>
            <a:chExt cx="1668414" cy="56116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F6CDC510-70E4-4537-A227-A48DBEC564C3}"/>
                </a:ext>
              </a:extLst>
            </p:cNvPr>
            <p:cNvSpPr/>
            <p:nvPr/>
          </p:nvSpPr>
          <p:spPr>
            <a:xfrm>
              <a:off x="616677" y="104"/>
              <a:ext cx="1668414" cy="561160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Arrow: Chevron 4">
              <a:extLst>
                <a:ext uri="{FF2B5EF4-FFF2-40B4-BE49-F238E27FC236}">
                  <a16:creationId xmlns:a16="http://schemas.microsoft.com/office/drawing/2014/main" id="{4729DB33-F3A1-4930-B434-970F56EC14BE}"/>
                </a:ext>
              </a:extLst>
            </p:cNvPr>
            <p:cNvSpPr txBox="1"/>
            <p:nvPr/>
          </p:nvSpPr>
          <p:spPr>
            <a:xfrm>
              <a:off x="897257" y="104"/>
              <a:ext cx="1107254" cy="56116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8890" rIns="0" bIns="8890" numCol="1" spcCol="1270" anchor="ctr" anchorCtr="0">
              <a:noAutofit/>
            </a:bodyPr>
            <a:lstStyle/>
            <a:p>
              <a:pPr marL="0" lvl="0" indent="0" algn="ctr" defTabSz="6223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dirty="0"/>
                <a:t>Performance analysis</a:t>
              </a:r>
              <a:endParaRPr lang="en-IL" sz="500" b="1" kern="12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52601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8A98F-C101-4181-88D1-F5764EE2D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analysis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54428-B084-4A68-9298-47B483B95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206" y="1909849"/>
            <a:ext cx="8946541" cy="4195481"/>
          </a:xfrm>
        </p:spPr>
        <p:txBody>
          <a:bodyPr/>
          <a:lstStyle/>
          <a:p>
            <a:r>
              <a:rPr lang="en-US" b="1" u="sng" dirty="0"/>
              <a:t>Pipe-line</a:t>
            </a:r>
          </a:p>
          <a:p>
            <a:pPr lvl="1"/>
            <a:r>
              <a:rPr lang="en-US" dirty="0"/>
              <a:t>30,000 – # of LIP. Each is ~150 instructions + inner Loop</a:t>
            </a:r>
          </a:p>
          <a:p>
            <a:pPr lvl="1"/>
            <a:r>
              <a:rPr lang="en-US" dirty="0"/>
              <a:t>2,000 – # of LOOPs. Each is 12 instructions + </a:t>
            </a:r>
            <a:r>
              <a:rPr lang="en-US" b="1" u="sng" dirty="0"/>
              <a:t>2</a:t>
            </a:r>
            <a:r>
              <a:rPr lang="en-US" dirty="0"/>
              <a:t> for the pipe flush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Total:</a:t>
            </a:r>
          </a:p>
          <a:p>
            <a:pPr lvl="1"/>
            <a:r>
              <a:rPr lang="en-US" dirty="0"/>
              <a:t>30,000 x (2,000 x (12+</a:t>
            </a:r>
            <a:r>
              <a:rPr lang="en-US" b="1" u="sng" dirty="0"/>
              <a:t>2</a:t>
            </a:r>
            <a:r>
              <a:rPr lang="en-US" dirty="0"/>
              <a:t>) + (150+</a:t>
            </a:r>
            <a:r>
              <a:rPr lang="en-US" b="1" u="sng" dirty="0"/>
              <a:t>2</a:t>
            </a:r>
            <a:r>
              <a:rPr lang="en-US" dirty="0"/>
              <a:t>)) = </a:t>
            </a:r>
            <a:r>
              <a:rPr lang="en-IL" dirty="0"/>
              <a:t>724</a:t>
            </a:r>
            <a:r>
              <a:rPr lang="en-US" dirty="0"/>
              <a:t>,</a:t>
            </a:r>
            <a:r>
              <a:rPr lang="en-IL" dirty="0"/>
              <a:t>350</a:t>
            </a:r>
            <a:r>
              <a:rPr lang="en-US" dirty="0"/>
              <a:t>,</a:t>
            </a:r>
            <a:r>
              <a:rPr lang="en-IL" dirty="0"/>
              <a:t>000</a:t>
            </a:r>
            <a:r>
              <a:rPr lang="en-US" dirty="0"/>
              <a:t> -&gt; ~16 sec.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7C323-098B-4724-A92D-83F3F0695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A511-D1B2-4916-B74C-7682512A2CB8}" type="slidenum">
              <a:rPr lang="en-IL" smtClean="0"/>
              <a:t>28</a:t>
            </a:fld>
            <a:endParaRPr lang="en-IL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ADB4D5-B62E-4A7B-A82A-844AB59AF118}"/>
              </a:ext>
            </a:extLst>
          </p:cNvPr>
          <p:cNvGrpSpPr/>
          <p:nvPr/>
        </p:nvGrpSpPr>
        <p:grpSpPr>
          <a:xfrm>
            <a:off x="8708310" y="39072"/>
            <a:ext cx="1376364" cy="566140"/>
            <a:chOff x="616677" y="104"/>
            <a:chExt cx="1668414" cy="56116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F6CDC510-70E4-4537-A227-A48DBEC564C3}"/>
                </a:ext>
              </a:extLst>
            </p:cNvPr>
            <p:cNvSpPr/>
            <p:nvPr/>
          </p:nvSpPr>
          <p:spPr>
            <a:xfrm>
              <a:off x="616677" y="104"/>
              <a:ext cx="1668414" cy="561160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Arrow: Chevron 4">
              <a:extLst>
                <a:ext uri="{FF2B5EF4-FFF2-40B4-BE49-F238E27FC236}">
                  <a16:creationId xmlns:a16="http://schemas.microsoft.com/office/drawing/2014/main" id="{4729DB33-F3A1-4930-B434-970F56EC14BE}"/>
                </a:ext>
              </a:extLst>
            </p:cNvPr>
            <p:cNvSpPr txBox="1"/>
            <p:nvPr/>
          </p:nvSpPr>
          <p:spPr>
            <a:xfrm>
              <a:off x="897257" y="104"/>
              <a:ext cx="1107254" cy="56116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8890" rIns="0" bIns="8890" numCol="1" spcCol="1270" anchor="ctr" anchorCtr="0">
              <a:noAutofit/>
            </a:bodyPr>
            <a:lstStyle/>
            <a:p>
              <a:pPr marL="0" lvl="0" indent="0" algn="ctr" defTabSz="6223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dirty="0"/>
                <a:t>Performance analysis</a:t>
              </a:r>
              <a:endParaRPr lang="en-IL" sz="500" b="1" kern="12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2290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8A98F-C101-4181-88D1-F5764EE2D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analysis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54428-B084-4A68-9298-47B483B95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206" y="1909849"/>
            <a:ext cx="8946541" cy="4195481"/>
          </a:xfrm>
        </p:spPr>
        <p:txBody>
          <a:bodyPr/>
          <a:lstStyle/>
          <a:p>
            <a:r>
              <a:rPr lang="en-US" b="1" u="sng" dirty="0"/>
              <a:t>Dual-Issue</a:t>
            </a:r>
          </a:p>
          <a:p>
            <a:pPr lvl="1"/>
            <a:r>
              <a:rPr lang="en-US" dirty="0"/>
              <a:t>30,000 – # of LIP. Each is ~150 instructions + inner Loop</a:t>
            </a:r>
          </a:p>
          <a:p>
            <a:pPr lvl="1"/>
            <a:r>
              <a:rPr lang="en-US" dirty="0"/>
              <a:t>2,000 – # of LOOPs. Each is 12 instructions + </a:t>
            </a:r>
            <a:r>
              <a:rPr lang="en-US" b="1" u="sng" dirty="0"/>
              <a:t>2</a:t>
            </a:r>
            <a:r>
              <a:rPr lang="en-US" dirty="0"/>
              <a:t> for the pipe flush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Total:</a:t>
            </a:r>
          </a:p>
          <a:p>
            <a:pPr lvl="1"/>
            <a:r>
              <a:rPr lang="en-US" dirty="0"/>
              <a:t>30,000 x (2,000 x (12/</a:t>
            </a:r>
            <a:r>
              <a:rPr lang="en-US" b="1" u="sng" dirty="0"/>
              <a:t>2</a:t>
            </a:r>
            <a:r>
              <a:rPr lang="en-US" dirty="0"/>
              <a:t>+2) + (150/</a:t>
            </a:r>
            <a:r>
              <a:rPr lang="en-US" b="1" u="sng" dirty="0"/>
              <a:t>2</a:t>
            </a:r>
            <a:r>
              <a:rPr lang="en-US" dirty="0"/>
              <a:t>+2)) = </a:t>
            </a:r>
            <a:r>
              <a:rPr lang="en-IL" dirty="0"/>
              <a:t>482310000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/>
              <a:t>-&gt; ~9.6 sec.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7C323-098B-4724-A92D-83F3F0695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A511-D1B2-4916-B74C-7682512A2CB8}" type="slidenum">
              <a:rPr lang="en-IL" smtClean="0"/>
              <a:t>29</a:t>
            </a:fld>
            <a:endParaRPr lang="en-IL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ADB4D5-B62E-4A7B-A82A-844AB59AF118}"/>
              </a:ext>
            </a:extLst>
          </p:cNvPr>
          <p:cNvGrpSpPr/>
          <p:nvPr/>
        </p:nvGrpSpPr>
        <p:grpSpPr>
          <a:xfrm>
            <a:off x="8708310" y="39072"/>
            <a:ext cx="1376364" cy="566140"/>
            <a:chOff x="616677" y="104"/>
            <a:chExt cx="1668414" cy="56116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F6CDC510-70E4-4537-A227-A48DBEC564C3}"/>
                </a:ext>
              </a:extLst>
            </p:cNvPr>
            <p:cNvSpPr/>
            <p:nvPr/>
          </p:nvSpPr>
          <p:spPr>
            <a:xfrm>
              <a:off x="616677" y="104"/>
              <a:ext cx="1668414" cy="561160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Arrow: Chevron 4">
              <a:extLst>
                <a:ext uri="{FF2B5EF4-FFF2-40B4-BE49-F238E27FC236}">
                  <a16:creationId xmlns:a16="http://schemas.microsoft.com/office/drawing/2014/main" id="{4729DB33-F3A1-4930-B434-970F56EC14BE}"/>
                </a:ext>
              </a:extLst>
            </p:cNvPr>
            <p:cNvSpPr txBox="1"/>
            <p:nvPr/>
          </p:nvSpPr>
          <p:spPr>
            <a:xfrm>
              <a:off x="897257" y="104"/>
              <a:ext cx="1107254" cy="56116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8890" rIns="0" bIns="8890" numCol="1" spcCol="1270" anchor="ctr" anchorCtr="0">
              <a:noAutofit/>
            </a:bodyPr>
            <a:lstStyle/>
            <a:p>
              <a:pPr marL="0" lvl="0" indent="0" algn="ctr" defTabSz="6223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dirty="0"/>
                <a:t>Performance analysis</a:t>
              </a:r>
              <a:endParaRPr lang="en-IL" sz="500" b="1" kern="12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2278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D485C-BF89-4013-895C-4B6982C9E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CPU-Challenge</a:t>
            </a:r>
            <a:br>
              <a:rPr lang="en-US" dirty="0"/>
            </a:br>
            <a:r>
              <a:rPr lang="en-US" dirty="0"/>
              <a:t>Preface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E28C3-1032-4FEE-AF92-642FC3551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781" y="2357084"/>
            <a:ext cx="5792811" cy="4292599"/>
          </a:xfrm>
        </p:spPr>
        <p:txBody>
          <a:bodyPr>
            <a:norm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Implementing a "HACK computer“</a:t>
            </a: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Compete over best performance on a specific benchmark when loaded to an FPGA</a:t>
            </a:r>
          </a:p>
          <a:p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program has visual feedback that can be seen on a VGA connection from the FPGA.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Links: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600" dirty="0">
                <a:hlinkClick r:id="rId2"/>
              </a:rPr>
              <a:t>Hack computer - Wikipedia</a:t>
            </a:r>
            <a:br>
              <a:rPr lang="en-I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600" dirty="0">
                <a:hlinkClick r:id="rId3"/>
              </a:rPr>
              <a:t>Home | nand2tetris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B7476D-C8ED-4F90-B7C2-6BE62D0EC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A511-D1B2-4916-B74C-7682512A2CB8}" type="slidenum">
              <a:rPr lang="en-IL" smtClean="0"/>
              <a:t>3</a:t>
            </a:fld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06CB21-F99B-4A23-913B-0181751C9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014" y="2547584"/>
            <a:ext cx="6022205" cy="379606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2C8764A-92A0-4641-9731-3744DE6088EA}"/>
              </a:ext>
            </a:extLst>
          </p:cNvPr>
          <p:cNvGrpSpPr/>
          <p:nvPr/>
        </p:nvGrpSpPr>
        <p:grpSpPr>
          <a:xfrm>
            <a:off x="-59677" y="35395"/>
            <a:ext cx="1376364" cy="566140"/>
            <a:chOff x="616677" y="104"/>
            <a:chExt cx="1668414" cy="56116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EE658D81-5A84-4FF0-8828-2FA11D762881}"/>
                </a:ext>
              </a:extLst>
            </p:cNvPr>
            <p:cNvSpPr/>
            <p:nvPr/>
          </p:nvSpPr>
          <p:spPr>
            <a:xfrm>
              <a:off x="616677" y="104"/>
              <a:ext cx="1668414" cy="561160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Arrow: Chevron 4">
              <a:extLst>
                <a:ext uri="{FF2B5EF4-FFF2-40B4-BE49-F238E27FC236}">
                  <a16:creationId xmlns:a16="http://schemas.microsoft.com/office/drawing/2014/main" id="{6C2FBAFE-4DF1-4856-8B30-50E2C21E3180}"/>
                </a:ext>
              </a:extLst>
            </p:cNvPr>
            <p:cNvSpPr txBox="1"/>
            <p:nvPr/>
          </p:nvSpPr>
          <p:spPr>
            <a:xfrm>
              <a:off x="897257" y="104"/>
              <a:ext cx="1107254" cy="56116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8890" rIns="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CPU-Challenge Preface</a:t>
              </a:r>
              <a:endParaRPr lang="en-IL" sz="1400" b="1" kern="12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7430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8A98F-C101-4181-88D1-F5764EE2D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analysis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54428-B084-4A68-9298-47B483B95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206" y="1909849"/>
            <a:ext cx="8946541" cy="4195481"/>
          </a:xfrm>
        </p:spPr>
        <p:txBody>
          <a:bodyPr/>
          <a:lstStyle/>
          <a:p>
            <a:r>
              <a:rPr lang="en-US" b="1" u="sng" dirty="0"/>
              <a:t>Multi-Issue</a:t>
            </a:r>
          </a:p>
          <a:p>
            <a:pPr lvl="1"/>
            <a:r>
              <a:rPr lang="en-US" dirty="0"/>
              <a:t>30,000 – # of LIP. Each is ~150 instructions + inner Loop</a:t>
            </a:r>
          </a:p>
          <a:p>
            <a:pPr lvl="1"/>
            <a:r>
              <a:rPr lang="en-US" dirty="0"/>
              <a:t>2,000 – # of LOOPs. Each is 12 instructions + </a:t>
            </a:r>
            <a:r>
              <a:rPr lang="en-US" b="1" u="sng" dirty="0"/>
              <a:t>2</a:t>
            </a:r>
            <a:r>
              <a:rPr lang="en-US" dirty="0"/>
              <a:t> for the pipe flush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Total:</a:t>
            </a:r>
          </a:p>
          <a:p>
            <a:pPr lvl="1"/>
            <a:r>
              <a:rPr lang="en-US" dirty="0"/>
              <a:t>30,000 x (2,000 x (12/</a:t>
            </a:r>
            <a:r>
              <a:rPr lang="en-US" b="1" u="sng" dirty="0"/>
              <a:t>4</a:t>
            </a:r>
            <a:r>
              <a:rPr lang="en-US" dirty="0"/>
              <a:t>+2) + (150/</a:t>
            </a:r>
            <a:r>
              <a:rPr lang="en-US" b="1" u="sng" dirty="0"/>
              <a:t>7</a:t>
            </a:r>
            <a:r>
              <a:rPr lang="en-US" dirty="0"/>
              <a:t>+2)) = </a:t>
            </a:r>
            <a:r>
              <a:rPr lang="en-IL" dirty="0"/>
              <a:t>301</a:t>
            </a:r>
            <a:r>
              <a:rPr lang="en-US" dirty="0"/>
              <a:t>,</a:t>
            </a:r>
            <a:r>
              <a:rPr lang="en-IL" dirty="0"/>
              <a:t>185</a:t>
            </a:r>
            <a:r>
              <a:rPr lang="en-US" dirty="0"/>
              <a:t>,</a:t>
            </a:r>
            <a:r>
              <a:rPr lang="en-IL" dirty="0"/>
              <a:t>000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/>
              <a:t>-&gt; ~6 sec.</a:t>
            </a:r>
          </a:p>
          <a:p>
            <a:pPr lvl="1"/>
            <a:endParaRPr lang="en-US" dirty="0"/>
          </a:p>
          <a:p>
            <a:pPr lvl="1"/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7C323-098B-4724-A92D-83F3F0695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A511-D1B2-4916-B74C-7682512A2CB8}" type="slidenum">
              <a:rPr lang="en-IL" smtClean="0"/>
              <a:t>30</a:t>
            </a:fld>
            <a:endParaRPr lang="en-IL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ADB4D5-B62E-4A7B-A82A-844AB59AF118}"/>
              </a:ext>
            </a:extLst>
          </p:cNvPr>
          <p:cNvGrpSpPr/>
          <p:nvPr/>
        </p:nvGrpSpPr>
        <p:grpSpPr>
          <a:xfrm>
            <a:off x="8708310" y="39072"/>
            <a:ext cx="1376364" cy="566140"/>
            <a:chOff x="616677" y="104"/>
            <a:chExt cx="1668414" cy="56116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F6CDC510-70E4-4537-A227-A48DBEC564C3}"/>
                </a:ext>
              </a:extLst>
            </p:cNvPr>
            <p:cNvSpPr/>
            <p:nvPr/>
          </p:nvSpPr>
          <p:spPr>
            <a:xfrm>
              <a:off x="616677" y="104"/>
              <a:ext cx="1668414" cy="561160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Arrow: Chevron 4">
              <a:extLst>
                <a:ext uri="{FF2B5EF4-FFF2-40B4-BE49-F238E27FC236}">
                  <a16:creationId xmlns:a16="http://schemas.microsoft.com/office/drawing/2014/main" id="{4729DB33-F3A1-4930-B434-970F56EC14BE}"/>
                </a:ext>
              </a:extLst>
            </p:cNvPr>
            <p:cNvSpPr txBox="1"/>
            <p:nvPr/>
          </p:nvSpPr>
          <p:spPr>
            <a:xfrm>
              <a:off x="897257" y="104"/>
              <a:ext cx="1107254" cy="56116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8890" rIns="0" bIns="8890" numCol="1" spcCol="1270" anchor="ctr" anchorCtr="0">
              <a:noAutofit/>
            </a:bodyPr>
            <a:lstStyle/>
            <a:p>
              <a:pPr marL="0" lvl="0" indent="0" algn="ctr" defTabSz="6223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dirty="0"/>
                <a:t>Performance analysis</a:t>
              </a:r>
              <a:endParaRPr lang="en-IL" sz="500" b="1" kern="12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B7706D9-0829-4C12-A1D5-17C70957665F}"/>
              </a:ext>
            </a:extLst>
          </p:cNvPr>
          <p:cNvCxnSpPr/>
          <p:nvPr/>
        </p:nvCxnSpPr>
        <p:spPr>
          <a:xfrm flipH="1" flipV="1">
            <a:off x="3925078" y="4348065"/>
            <a:ext cx="522514" cy="957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9D4ACB-5A10-4F1B-A82F-5CA3D51E9352}"/>
              </a:ext>
            </a:extLst>
          </p:cNvPr>
          <p:cNvCxnSpPr>
            <a:cxnSpLocks/>
          </p:cNvCxnSpPr>
          <p:nvPr/>
        </p:nvCxnSpPr>
        <p:spPr>
          <a:xfrm flipV="1">
            <a:off x="4593772" y="4348065"/>
            <a:ext cx="531844" cy="957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F007234-9091-455D-8483-4A2E65F3849F}"/>
              </a:ext>
            </a:extLst>
          </p:cNvPr>
          <p:cNvSpPr txBox="1"/>
          <p:nvPr/>
        </p:nvSpPr>
        <p:spPr>
          <a:xfrm>
            <a:off x="4018386" y="5306008"/>
            <a:ext cx="1349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Average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6481991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8A98F-C101-4181-88D1-F5764EE2D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analysis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54428-B084-4A68-9298-47B483B95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206" y="1909849"/>
            <a:ext cx="8946541" cy="4195481"/>
          </a:xfrm>
        </p:spPr>
        <p:txBody>
          <a:bodyPr/>
          <a:lstStyle/>
          <a:p>
            <a:r>
              <a:rPr lang="en-US" b="1" u="sng" dirty="0"/>
              <a:t>Instruction queue + Branch always Taken:</a:t>
            </a:r>
          </a:p>
          <a:p>
            <a:pPr lvl="1"/>
            <a:r>
              <a:rPr lang="en-US" dirty="0"/>
              <a:t>30,000 – # of LIP. Each is ~150 instructions + inner Loop</a:t>
            </a:r>
          </a:p>
          <a:p>
            <a:pPr lvl="1"/>
            <a:r>
              <a:rPr lang="en-US" dirty="0"/>
              <a:t>2,000 – # of LOOPs. Each is 12 instructions + </a:t>
            </a:r>
            <a:r>
              <a:rPr lang="en-US" b="1" u="sng" dirty="0"/>
              <a:t>2</a:t>
            </a:r>
            <a:r>
              <a:rPr lang="en-US" dirty="0"/>
              <a:t> for the pipe flush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Total:</a:t>
            </a:r>
          </a:p>
          <a:p>
            <a:pPr lvl="1"/>
            <a:r>
              <a:rPr lang="en-US" dirty="0"/>
              <a:t>30,000 x (2,000 x (12/</a:t>
            </a:r>
            <a:r>
              <a:rPr lang="en-US" b="1" u="sng" dirty="0"/>
              <a:t>4</a:t>
            </a:r>
            <a:r>
              <a:rPr lang="en-US" dirty="0"/>
              <a:t> </a:t>
            </a:r>
            <a:r>
              <a:rPr lang="en-US" strike="sngStrike" dirty="0"/>
              <a:t>+2</a:t>
            </a:r>
            <a:r>
              <a:rPr lang="en-US" dirty="0"/>
              <a:t>) + (150/</a:t>
            </a:r>
            <a:r>
              <a:rPr lang="en-US" b="1" u="sng" dirty="0"/>
              <a:t>7</a:t>
            </a:r>
            <a:r>
              <a:rPr lang="en-US" dirty="0"/>
              <a:t> </a:t>
            </a:r>
            <a:r>
              <a:rPr lang="en-US" strike="sngStrike" dirty="0"/>
              <a:t>+2</a:t>
            </a:r>
            <a:r>
              <a:rPr lang="en-US" dirty="0"/>
              <a:t>)) = </a:t>
            </a:r>
            <a:r>
              <a:rPr lang="en-IL" dirty="0"/>
              <a:t>181</a:t>
            </a:r>
            <a:r>
              <a:rPr lang="en-US" dirty="0"/>
              <a:t>,</a:t>
            </a:r>
            <a:r>
              <a:rPr lang="en-IL" dirty="0"/>
              <a:t>125</a:t>
            </a:r>
            <a:r>
              <a:rPr lang="en-US" dirty="0"/>
              <a:t>,</a:t>
            </a:r>
            <a:r>
              <a:rPr lang="en-IL" dirty="0"/>
              <a:t>000</a:t>
            </a:r>
            <a:r>
              <a:rPr lang="en-US" dirty="0"/>
              <a:t> -&gt; ~</a:t>
            </a:r>
            <a:r>
              <a:rPr lang="en-IL" dirty="0"/>
              <a:t>3.6</a:t>
            </a:r>
            <a:r>
              <a:rPr lang="en-US" dirty="0"/>
              <a:t> sec.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7C323-098B-4724-A92D-83F3F0695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A511-D1B2-4916-B74C-7682512A2CB8}" type="slidenum">
              <a:rPr lang="en-IL" smtClean="0"/>
              <a:t>31</a:t>
            </a:fld>
            <a:endParaRPr lang="en-IL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ADB4D5-B62E-4A7B-A82A-844AB59AF118}"/>
              </a:ext>
            </a:extLst>
          </p:cNvPr>
          <p:cNvGrpSpPr/>
          <p:nvPr/>
        </p:nvGrpSpPr>
        <p:grpSpPr>
          <a:xfrm>
            <a:off x="8708310" y="39072"/>
            <a:ext cx="1376364" cy="566140"/>
            <a:chOff x="616677" y="104"/>
            <a:chExt cx="1668414" cy="56116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F6CDC510-70E4-4537-A227-A48DBEC564C3}"/>
                </a:ext>
              </a:extLst>
            </p:cNvPr>
            <p:cNvSpPr/>
            <p:nvPr/>
          </p:nvSpPr>
          <p:spPr>
            <a:xfrm>
              <a:off x="616677" y="104"/>
              <a:ext cx="1668414" cy="561160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Arrow: Chevron 4">
              <a:extLst>
                <a:ext uri="{FF2B5EF4-FFF2-40B4-BE49-F238E27FC236}">
                  <a16:creationId xmlns:a16="http://schemas.microsoft.com/office/drawing/2014/main" id="{4729DB33-F3A1-4930-B434-970F56EC14BE}"/>
                </a:ext>
              </a:extLst>
            </p:cNvPr>
            <p:cNvSpPr txBox="1"/>
            <p:nvPr/>
          </p:nvSpPr>
          <p:spPr>
            <a:xfrm>
              <a:off x="897257" y="104"/>
              <a:ext cx="1107254" cy="56116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8890" rIns="0" bIns="8890" numCol="1" spcCol="1270" anchor="ctr" anchorCtr="0">
              <a:noAutofit/>
            </a:bodyPr>
            <a:lstStyle/>
            <a:p>
              <a:pPr marL="0" lvl="0" indent="0" algn="ctr" defTabSz="6223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dirty="0"/>
                <a:t>Performance analysis</a:t>
              </a:r>
              <a:endParaRPr lang="en-IL" sz="500" b="1" kern="12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595DAD-C839-4F59-B77D-CC27AEEEB87C}"/>
              </a:ext>
            </a:extLst>
          </p:cNvPr>
          <p:cNvCxnSpPr/>
          <p:nvPr/>
        </p:nvCxnSpPr>
        <p:spPr>
          <a:xfrm flipH="1" flipV="1">
            <a:off x="3925078" y="4348065"/>
            <a:ext cx="522514" cy="957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D68C932-B0D8-437C-9FEB-AE48B00503C6}"/>
              </a:ext>
            </a:extLst>
          </p:cNvPr>
          <p:cNvCxnSpPr>
            <a:cxnSpLocks/>
          </p:cNvCxnSpPr>
          <p:nvPr/>
        </p:nvCxnSpPr>
        <p:spPr>
          <a:xfrm flipV="1">
            <a:off x="4593772" y="4348065"/>
            <a:ext cx="531844" cy="957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80504BF-11EA-40E9-AA4A-786C60D985EA}"/>
              </a:ext>
            </a:extLst>
          </p:cNvPr>
          <p:cNvSpPr txBox="1"/>
          <p:nvPr/>
        </p:nvSpPr>
        <p:spPr>
          <a:xfrm>
            <a:off x="4018386" y="5306008"/>
            <a:ext cx="1349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Average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361446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8A98F-C101-4181-88D1-F5764EE2D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analysis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54428-B084-4A68-9298-47B483B95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206" y="1909849"/>
            <a:ext cx="8946541" cy="4195481"/>
          </a:xfrm>
        </p:spPr>
        <p:txBody>
          <a:bodyPr/>
          <a:lstStyle/>
          <a:p>
            <a:r>
              <a:rPr lang="en-US" b="1" u="sng" dirty="0"/>
              <a:t>HW </a:t>
            </a:r>
            <a:r>
              <a:rPr lang="en-US" b="1" u="sng" dirty="0" err="1"/>
              <a:t>devider</a:t>
            </a:r>
            <a:r>
              <a:rPr lang="en-US" b="1" u="sng" dirty="0"/>
              <a:t>:</a:t>
            </a:r>
          </a:p>
          <a:p>
            <a:pPr lvl="1"/>
            <a:r>
              <a:rPr lang="en-US" dirty="0"/>
              <a:t>30,000 – # of LIP. Each is ~150 instructions + inner Loop</a:t>
            </a:r>
          </a:p>
          <a:p>
            <a:pPr lvl="1"/>
            <a:r>
              <a:rPr lang="en-US" strike="sngStrike" dirty="0"/>
              <a:t>2,000 – # of LOOPs. Each is 12 instructions + </a:t>
            </a:r>
            <a:r>
              <a:rPr lang="en-US" b="1" u="sng" strike="sngStrike" dirty="0"/>
              <a:t>2</a:t>
            </a:r>
            <a:r>
              <a:rPr lang="en-US" strike="sngStrike" dirty="0"/>
              <a:t> for the pipe flush</a:t>
            </a:r>
          </a:p>
          <a:p>
            <a:pPr lvl="1"/>
            <a:r>
              <a:rPr lang="en-US" dirty="0"/>
              <a:t>12 + 17 Instruction for the HW </a:t>
            </a:r>
            <a:r>
              <a:rPr lang="en-US" dirty="0" err="1"/>
              <a:t>devider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Total:</a:t>
            </a:r>
          </a:p>
          <a:p>
            <a:pPr lvl="1"/>
            <a:r>
              <a:rPr lang="en-US" dirty="0"/>
              <a:t>30,000 x ( (12 + 18) + (150/</a:t>
            </a:r>
            <a:r>
              <a:rPr lang="en-US" b="1" u="sng" dirty="0"/>
              <a:t>7</a:t>
            </a:r>
            <a:r>
              <a:rPr lang="en-US" dirty="0"/>
              <a:t>)) = </a:t>
            </a:r>
            <a:r>
              <a:rPr lang="en-IL" dirty="0"/>
              <a:t>1542857</a:t>
            </a:r>
            <a:r>
              <a:rPr lang="en-IL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/>
              <a:t>-&gt; ~0.03 sec.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7C323-098B-4724-A92D-83F3F0695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A511-D1B2-4916-B74C-7682512A2CB8}" type="slidenum">
              <a:rPr lang="en-IL" smtClean="0"/>
              <a:t>32</a:t>
            </a:fld>
            <a:endParaRPr lang="en-IL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ADB4D5-B62E-4A7B-A82A-844AB59AF118}"/>
              </a:ext>
            </a:extLst>
          </p:cNvPr>
          <p:cNvGrpSpPr/>
          <p:nvPr/>
        </p:nvGrpSpPr>
        <p:grpSpPr>
          <a:xfrm>
            <a:off x="8708310" y="39072"/>
            <a:ext cx="1376364" cy="566140"/>
            <a:chOff x="616677" y="104"/>
            <a:chExt cx="1668414" cy="56116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F6CDC510-70E4-4537-A227-A48DBEC564C3}"/>
                </a:ext>
              </a:extLst>
            </p:cNvPr>
            <p:cNvSpPr/>
            <p:nvPr/>
          </p:nvSpPr>
          <p:spPr>
            <a:xfrm>
              <a:off x="616677" y="104"/>
              <a:ext cx="1668414" cy="561160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Arrow: Chevron 4">
              <a:extLst>
                <a:ext uri="{FF2B5EF4-FFF2-40B4-BE49-F238E27FC236}">
                  <a16:creationId xmlns:a16="http://schemas.microsoft.com/office/drawing/2014/main" id="{4729DB33-F3A1-4930-B434-970F56EC14BE}"/>
                </a:ext>
              </a:extLst>
            </p:cNvPr>
            <p:cNvSpPr txBox="1"/>
            <p:nvPr/>
          </p:nvSpPr>
          <p:spPr>
            <a:xfrm>
              <a:off x="897257" y="104"/>
              <a:ext cx="1107254" cy="56116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8890" rIns="0" bIns="8890" numCol="1" spcCol="1270" anchor="ctr" anchorCtr="0">
              <a:noAutofit/>
            </a:bodyPr>
            <a:lstStyle/>
            <a:p>
              <a:pPr marL="0" lvl="0" indent="0" algn="ctr" defTabSz="622300" rtl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dirty="0"/>
                <a:t>Performance analysis</a:t>
              </a:r>
              <a:endParaRPr lang="en-IL" sz="500" b="1" kern="12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D70BF2-58F0-4E4C-B16B-6A4759FE0919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2540253" y="4752392"/>
            <a:ext cx="277592" cy="934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97FD74-469C-4223-B133-7E7843769CA5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3398669" y="4702629"/>
            <a:ext cx="870087" cy="997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EBCFECA-5765-4A97-BDF5-09326218C8B5}"/>
              </a:ext>
            </a:extLst>
          </p:cNvPr>
          <p:cNvSpPr txBox="1"/>
          <p:nvPr/>
        </p:nvSpPr>
        <p:spPr>
          <a:xfrm>
            <a:off x="1681836" y="5687242"/>
            <a:ext cx="17168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Detect Division is needed</a:t>
            </a:r>
            <a:endParaRPr lang="en-IL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9893A9-8E9B-426B-A54D-D054DC995ED7}"/>
              </a:ext>
            </a:extLst>
          </p:cNvPr>
          <p:cNvSpPr txBox="1"/>
          <p:nvPr/>
        </p:nvSpPr>
        <p:spPr>
          <a:xfrm>
            <a:off x="3586066" y="5700267"/>
            <a:ext cx="13653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Perform 16-bit  Division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223632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8155F-4906-45A7-B1E2-8B57C6BA9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798" y="2826346"/>
            <a:ext cx="7496403" cy="2796902"/>
          </a:xfrm>
        </p:spPr>
        <p:txBody>
          <a:bodyPr/>
          <a:lstStyle/>
          <a:p>
            <a:pPr algn="ctr"/>
            <a:r>
              <a:rPr lang="en-US" sz="8000" dirty="0"/>
              <a:t>Questions</a:t>
            </a:r>
            <a:endParaRPr lang="en-IL" sz="8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AFE8D-08F2-413F-9F4F-A75CFD84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A511-D1B2-4916-B74C-7682512A2CB8}" type="slidenum">
              <a:rPr lang="en-IL" smtClean="0"/>
              <a:t>33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94933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D485C-BF89-4013-895C-4B6982C9E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Solution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E28C3-1032-4FEE-AF92-642FC3551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781" y="1853247"/>
            <a:ext cx="5792811" cy="4292599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Arial" panose="020B0604020202020204" pitchFamily="34" charset="0"/>
              </a:rPr>
              <a:t>Single issue</a:t>
            </a:r>
          </a:p>
          <a:p>
            <a:r>
              <a:rPr lang="en-US" sz="1800" dirty="0">
                <a:latin typeface="Calibri" panose="020F0502020204030204" pitchFamily="34" charset="0"/>
                <a:cs typeface="Arial" panose="020B0604020202020204" pitchFamily="34" charset="0"/>
              </a:rPr>
              <a:t>Minimal complexity </a:t>
            </a:r>
          </a:p>
          <a:p>
            <a:r>
              <a:rPr lang="en-US" sz="1800" dirty="0">
                <a:latin typeface="Calibri" panose="020F0502020204030204" pitchFamily="34" charset="0"/>
                <a:cs typeface="Arial" panose="020B0604020202020204" pitchFamily="34" charset="0"/>
              </a:rPr>
              <a:t>Multi-Cycle due to Synchronous memory</a:t>
            </a:r>
            <a:br>
              <a:rPr lang="en-US" sz="1800" dirty="0">
                <a:latin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Calibri" panose="020F0502020204030204" pitchFamily="34" charset="0"/>
                <a:cs typeface="Arial" panose="020B0604020202020204" pitchFamily="34" charset="0"/>
              </a:rPr>
              <a:t>- See “Stall” signal in RTL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B7476D-C8ED-4F90-B7C2-6BE62D0EC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A511-D1B2-4916-B74C-7682512A2CB8}" type="slidenum">
              <a:rPr lang="en-IL" smtClean="0"/>
              <a:t>4</a:t>
            </a:fld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8107C1-7850-4508-9E28-359330F3B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446" y="1175900"/>
            <a:ext cx="5031790" cy="56635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4D3AF1-46BA-4CB6-91F9-DECA35EFA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05" y="3429000"/>
            <a:ext cx="4522723" cy="324356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1984F3D-6618-4F72-A1A0-F01F4234FFE6}"/>
              </a:ext>
            </a:extLst>
          </p:cNvPr>
          <p:cNvGrpSpPr/>
          <p:nvPr/>
        </p:nvGrpSpPr>
        <p:grpSpPr>
          <a:xfrm>
            <a:off x="1047667" y="38700"/>
            <a:ext cx="1376364" cy="566140"/>
            <a:chOff x="616677" y="104"/>
            <a:chExt cx="1668414" cy="56116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F2D5D776-8B5A-4651-912E-03169B057F83}"/>
                </a:ext>
              </a:extLst>
            </p:cNvPr>
            <p:cNvSpPr/>
            <p:nvPr/>
          </p:nvSpPr>
          <p:spPr>
            <a:xfrm>
              <a:off x="616677" y="104"/>
              <a:ext cx="1668414" cy="561160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Arrow: Chevron 4">
              <a:extLst>
                <a:ext uri="{FF2B5EF4-FFF2-40B4-BE49-F238E27FC236}">
                  <a16:creationId xmlns:a16="http://schemas.microsoft.com/office/drawing/2014/main" id="{83968BD6-E923-4C34-8E31-AD5380B9074F}"/>
                </a:ext>
              </a:extLst>
            </p:cNvPr>
            <p:cNvSpPr txBox="1"/>
            <p:nvPr/>
          </p:nvSpPr>
          <p:spPr>
            <a:xfrm>
              <a:off x="897257" y="104"/>
              <a:ext cx="1107254" cy="56116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8890" rIns="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Naïve Solution</a:t>
              </a:r>
              <a:endParaRPr lang="en-IL" sz="1400" b="1" kern="12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1831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D485C-BF89-4013-895C-4B6982C9E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Style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E28C3-1032-4FEE-AF92-642FC3551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781" y="1853247"/>
            <a:ext cx="5058803" cy="4524315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CamelCase </a:t>
            </a:r>
          </a:p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B7476D-C8ED-4F90-B7C2-6BE62D0EC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A511-D1B2-4916-B74C-7682512A2CB8}" type="slidenum">
              <a:rPr lang="en-IL" smtClean="0"/>
              <a:t>5</a:t>
            </a:fld>
            <a:endParaRPr lang="en-IL"/>
          </a:p>
        </p:txBody>
      </p:sp>
      <p:pic>
        <p:nvPicPr>
          <p:cNvPr id="1027" name="Picture 3" descr="See the source image">
            <a:extLst>
              <a:ext uri="{FF2B5EF4-FFF2-40B4-BE49-F238E27FC236}">
                <a16:creationId xmlns:a16="http://schemas.microsoft.com/office/drawing/2014/main" id="{D36CA04D-B988-464C-BDE8-6D851988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29" b="97143" l="472" r="95755">
                        <a14:foregroundMark x1="27358" y1="6286" x2="29717" y2="13714"/>
                        <a14:foregroundMark x1="23585" y1="5714" x2="28774" y2="3429"/>
                        <a14:foregroundMark x1="8491" y1="25143" x2="1887" y2="37714"/>
                        <a14:foregroundMark x1="1887" y1="37714" x2="472" y2="49714"/>
                        <a14:foregroundMark x1="16981" y1="88000" x2="21226" y2="95429"/>
                        <a14:foregroundMark x1="49528" y1="97714" x2="45283" y2="91429"/>
                        <a14:foregroundMark x1="90566" y1="47429" x2="91038" y2="28571"/>
                        <a14:foregroundMark x1="91038" y1="28571" x2="95755" y2="22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766" y="1820729"/>
            <a:ext cx="4438595" cy="366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4D87474-C9A3-47E8-9DE9-FE83FCF02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81" y="2461769"/>
            <a:ext cx="6620595" cy="2257989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7257023-1B64-4DF6-AF53-6D56C0F0E68B}"/>
              </a:ext>
            </a:extLst>
          </p:cNvPr>
          <p:cNvSpPr/>
          <p:nvPr/>
        </p:nvSpPr>
        <p:spPr>
          <a:xfrm>
            <a:off x="178781" y="1820729"/>
            <a:ext cx="1869094" cy="476250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987236E-E302-4833-8C9E-9B469B355C28}"/>
              </a:ext>
            </a:extLst>
          </p:cNvPr>
          <p:cNvGrpSpPr/>
          <p:nvPr/>
        </p:nvGrpSpPr>
        <p:grpSpPr>
          <a:xfrm>
            <a:off x="2136620" y="43835"/>
            <a:ext cx="1376364" cy="566140"/>
            <a:chOff x="616677" y="104"/>
            <a:chExt cx="1668414" cy="56116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E992FC14-CAA6-4556-A523-3064F830E685}"/>
                </a:ext>
              </a:extLst>
            </p:cNvPr>
            <p:cNvSpPr/>
            <p:nvPr/>
          </p:nvSpPr>
          <p:spPr>
            <a:xfrm>
              <a:off x="616677" y="104"/>
              <a:ext cx="1668414" cy="561160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Arrow: Chevron 4">
              <a:extLst>
                <a:ext uri="{FF2B5EF4-FFF2-40B4-BE49-F238E27FC236}">
                  <a16:creationId xmlns:a16="http://schemas.microsoft.com/office/drawing/2014/main" id="{17894845-7835-4270-8F7B-7D4F0EDE7D80}"/>
                </a:ext>
              </a:extLst>
            </p:cNvPr>
            <p:cNvSpPr txBox="1"/>
            <p:nvPr/>
          </p:nvSpPr>
          <p:spPr>
            <a:xfrm>
              <a:off x="897257" y="104"/>
              <a:ext cx="1107254" cy="56116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8890" rIns="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Coding </a:t>
              </a: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Style</a:t>
              </a:r>
              <a:endParaRPr lang="en-IL" sz="1400" b="1" kern="12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6652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D485C-BF89-4013-895C-4B6982C9E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Style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E28C3-1032-4FEE-AF92-642FC3551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781" y="1853247"/>
            <a:ext cx="5058803" cy="4524315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CamelCase </a:t>
            </a:r>
          </a:p>
          <a:p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use of “Macros” for sequential logic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(Non blocking assignment)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B7476D-C8ED-4F90-B7C2-6BE62D0EC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A511-D1B2-4916-B74C-7682512A2CB8}" type="slidenum">
              <a:rPr lang="en-IL" smtClean="0"/>
              <a:t>6</a:t>
            </a:fld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E55E71-82F7-4761-B75D-FA0CEB60CF62}"/>
              </a:ext>
            </a:extLst>
          </p:cNvPr>
          <p:cNvSpPr/>
          <p:nvPr/>
        </p:nvSpPr>
        <p:spPr>
          <a:xfrm>
            <a:off x="5704914" y="1166842"/>
            <a:ext cx="5357456" cy="452431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`define  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MSFF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q,i,clk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            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600" dirty="0" err="1">
                <a:solidFill>
                  <a:schemeClr val="bg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always_ff</a:t>
            </a:r>
            <a:r>
              <a:rPr lang="en-US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@(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posedge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 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q&lt;=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`define  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EN_MSFF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q,i,clk,en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      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600" dirty="0" err="1">
                <a:solidFill>
                  <a:schemeClr val="bg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always_ff</a:t>
            </a:r>
            <a:r>
              <a:rPr lang="en-US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@(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posedge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 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q&lt;=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`define  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RST_MSFF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q,i,clk,rst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        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600" dirty="0" err="1">
                <a:solidFill>
                  <a:schemeClr val="bg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always_ff</a:t>
            </a:r>
            <a:r>
              <a:rPr lang="en-US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@(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posedge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begin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q &lt;='0;           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q &lt;=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           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end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`define  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EN_RST_MSFF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q,i,clk,en,rst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600" dirty="0" err="1">
                <a:solidFill>
                  <a:schemeClr val="bg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always_ff</a:t>
            </a:r>
            <a:r>
              <a:rPr lang="en-US" sz="1600" dirty="0">
                <a:solidFill>
                  <a:schemeClr val="bg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@(</a:t>
            </a:r>
            <a:r>
              <a: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posedge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 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   q &lt;='0;    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q &lt;=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16CA318-2A84-49C2-BF57-737A97F58723}"/>
              </a:ext>
            </a:extLst>
          </p:cNvPr>
          <p:cNvSpPr/>
          <p:nvPr/>
        </p:nvSpPr>
        <p:spPr>
          <a:xfrm>
            <a:off x="178780" y="2645383"/>
            <a:ext cx="4469419" cy="641266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306BDA-D10C-4B58-B00E-A60A92A52431}"/>
              </a:ext>
            </a:extLst>
          </p:cNvPr>
          <p:cNvGrpSpPr/>
          <p:nvPr/>
        </p:nvGrpSpPr>
        <p:grpSpPr>
          <a:xfrm>
            <a:off x="2142839" y="43835"/>
            <a:ext cx="1376364" cy="566140"/>
            <a:chOff x="616677" y="104"/>
            <a:chExt cx="1668414" cy="56116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F0D0E290-DD03-48A9-AE5C-756696F5035E}"/>
                </a:ext>
              </a:extLst>
            </p:cNvPr>
            <p:cNvSpPr/>
            <p:nvPr/>
          </p:nvSpPr>
          <p:spPr>
            <a:xfrm>
              <a:off x="616677" y="104"/>
              <a:ext cx="1668414" cy="561160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Arrow: Chevron 4">
              <a:extLst>
                <a:ext uri="{FF2B5EF4-FFF2-40B4-BE49-F238E27FC236}">
                  <a16:creationId xmlns:a16="http://schemas.microsoft.com/office/drawing/2014/main" id="{71CB4B94-91D1-445B-83AA-00E38D34E5F6}"/>
                </a:ext>
              </a:extLst>
            </p:cNvPr>
            <p:cNvSpPr txBox="1"/>
            <p:nvPr/>
          </p:nvSpPr>
          <p:spPr>
            <a:xfrm>
              <a:off x="897257" y="104"/>
              <a:ext cx="1107254" cy="56116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8890" rIns="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Coding </a:t>
              </a: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Style</a:t>
              </a:r>
              <a:endParaRPr lang="en-IL" sz="1400" b="1" kern="12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371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D485C-BF89-4013-895C-4B6982C9E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Style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E28C3-1032-4FEE-AF92-642FC3551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781" y="1853247"/>
            <a:ext cx="5058803" cy="4524315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CamelCase </a:t>
            </a:r>
          </a:p>
          <a:p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use of “Macros” for sequential logic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(Non blocking assignment)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Pipe Staging naming convention</a:t>
            </a:r>
          </a:p>
          <a:p>
            <a:endParaRPr lang="en-US" sz="18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B7476D-C8ED-4F90-B7C2-6BE62D0EC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A511-D1B2-4916-B74C-7682512A2CB8}" type="slidenum">
              <a:rPr lang="en-IL" smtClean="0"/>
              <a:t>7</a:t>
            </a:fld>
            <a:endParaRPr lang="en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80EA46-46EB-4AB6-8497-4322CB79C2D8}"/>
              </a:ext>
            </a:extLst>
          </p:cNvPr>
          <p:cNvSpPr/>
          <p:nvPr/>
        </p:nvSpPr>
        <p:spPr>
          <a:xfrm>
            <a:off x="2047875" y="4115404"/>
            <a:ext cx="8982075" cy="246221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fontAlgn="t"/>
            <a:r>
              <a:rPr lang="en-US" sz="1400" dirty="0">
                <a:solidFill>
                  <a:schemeClr val="tx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Sample Ctrl Bits 101 -&gt; 102</a:t>
            </a:r>
          </a:p>
          <a:p>
            <a:pPr fontAlgn="t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`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MSFF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    SelImmAsAluOut102, SelImmAsAluOut101, Clock)</a:t>
            </a:r>
          </a:p>
          <a:p>
            <a:pPr fontAlgn="t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`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MSFF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    SelMorA102       , SelMorA101       , Clock)</a:t>
            </a:r>
          </a:p>
          <a:p>
            <a:pPr fontAlgn="t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`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MSFF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    CtrlAluOp102     , CtrlAluOp101     , Clock)</a:t>
            </a:r>
          </a:p>
          <a:p>
            <a:pPr fontAlgn="t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`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RST_MSFF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(SsHit102         , SsHit101         , Clock, Reset)</a:t>
            </a:r>
          </a:p>
          <a:p>
            <a:pPr fontAlgn="t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`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RST_MSFF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(D_WrEn102        , D_WrEn101        , Clock,(Reset || RstCtrlJmp103))</a:t>
            </a:r>
          </a:p>
          <a:p>
            <a:pPr fontAlgn="t"/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t"/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assign</a:t>
            </a:r>
            <a:r>
              <a:rPr lang="en-US" sz="1400" dirty="0">
                <a:solidFill>
                  <a:schemeClr val="tx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NextD_Data102 = AluData102;</a:t>
            </a:r>
          </a:p>
          <a:p>
            <a:pPr fontAlgn="t"/>
            <a:r>
              <a:rPr lang="en-US" sz="1400" dirty="0">
                <a:solidFill>
                  <a:schemeClr val="tx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//From Cycle 102 -&gt; 101</a:t>
            </a:r>
          </a:p>
          <a:p>
            <a:pPr fontAlgn="t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`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EN_MSFF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 PreD_Data101, NextD_Data102, Clock, D_WrEn102)</a:t>
            </a:r>
          </a:p>
          <a:p>
            <a:pPr fontAlgn="t"/>
            <a:r>
              <a:rPr lang="en-US" sz="1400" dirty="0">
                <a:effectLst/>
                <a:latin typeface="ui-monospace"/>
              </a:rPr>
              <a:t>`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MSFF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     D_Data102   , D_Data101    , Clock)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DA634BA-B242-480B-8950-7E60C2FC90A2}"/>
              </a:ext>
            </a:extLst>
          </p:cNvPr>
          <p:cNvSpPr/>
          <p:nvPr/>
        </p:nvSpPr>
        <p:spPr>
          <a:xfrm>
            <a:off x="178781" y="3695700"/>
            <a:ext cx="3612169" cy="419704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C59E8AB-9F26-43B8-A7DC-5577FEDDB88F}"/>
              </a:ext>
            </a:extLst>
          </p:cNvPr>
          <p:cNvGrpSpPr/>
          <p:nvPr/>
        </p:nvGrpSpPr>
        <p:grpSpPr>
          <a:xfrm>
            <a:off x="2142839" y="43835"/>
            <a:ext cx="1376364" cy="566140"/>
            <a:chOff x="616677" y="104"/>
            <a:chExt cx="1668414" cy="56116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2" name="Arrow: Chevron 11">
              <a:extLst>
                <a:ext uri="{FF2B5EF4-FFF2-40B4-BE49-F238E27FC236}">
                  <a16:creationId xmlns:a16="http://schemas.microsoft.com/office/drawing/2014/main" id="{C4816359-DE0C-4FDF-BC10-227C7B9DDA91}"/>
                </a:ext>
              </a:extLst>
            </p:cNvPr>
            <p:cNvSpPr/>
            <p:nvPr/>
          </p:nvSpPr>
          <p:spPr>
            <a:xfrm>
              <a:off x="616677" y="104"/>
              <a:ext cx="1668414" cy="561160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Arrow: Chevron 4">
              <a:extLst>
                <a:ext uri="{FF2B5EF4-FFF2-40B4-BE49-F238E27FC236}">
                  <a16:creationId xmlns:a16="http://schemas.microsoft.com/office/drawing/2014/main" id="{616F562A-15E2-4206-8F70-D46E93C975B2}"/>
                </a:ext>
              </a:extLst>
            </p:cNvPr>
            <p:cNvSpPr txBox="1"/>
            <p:nvPr/>
          </p:nvSpPr>
          <p:spPr>
            <a:xfrm>
              <a:off x="897257" y="104"/>
              <a:ext cx="1107254" cy="56116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8890" rIns="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Coding </a:t>
              </a: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Style</a:t>
              </a:r>
              <a:endParaRPr lang="en-IL" sz="1400" b="1" kern="12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1072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D485C-BF89-4013-895C-4B6982C9E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Style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E28C3-1032-4FEE-AF92-642FC3551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781" y="1853247"/>
            <a:ext cx="5058803" cy="4524315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CamelCase </a:t>
            </a:r>
          </a:p>
          <a:p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use of “Macros” for sequential logic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(Non blocking assignment)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Pipe Staging naming convention</a:t>
            </a:r>
          </a:p>
          <a:p>
            <a:endParaRPr lang="en-US" sz="18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Arial" panose="020B0604020202020204" pitchFamily="34" charset="0"/>
              </a:rPr>
              <a:t>The use of Structs &amp; Enums</a:t>
            </a:r>
          </a:p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B7476D-C8ED-4F90-B7C2-6BE62D0EC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A511-D1B2-4916-B74C-7682512A2CB8}" type="slidenum">
              <a:rPr lang="en-IL" smtClean="0"/>
              <a:t>8</a:t>
            </a:fld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FD9227-CD8F-4BB6-95A7-B30BB486FD47}"/>
              </a:ext>
            </a:extLst>
          </p:cNvPr>
          <p:cNvSpPr/>
          <p:nvPr/>
        </p:nvSpPr>
        <p:spPr>
          <a:xfrm>
            <a:off x="4998740" y="1063416"/>
            <a:ext cx="3607763" cy="310854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typedef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[2:0]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NO_JMP	=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3'b000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JGT	   	=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3'b001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JEG	   	=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3'b010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JGE	   	=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3'b011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JLT	   	=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3'b100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JNE	   	=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3'b101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JLE	   	=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3'b110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JMP	   	=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3'b111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en-US" sz="1400" dirty="0" err="1">
                <a:solidFill>
                  <a:srgbClr val="E6F8A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t_jmp_cond</a:t>
            </a:r>
            <a:r>
              <a:rPr lang="en-US" sz="1400" dirty="0">
                <a:solidFill>
                  <a:srgbClr val="E6F8A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typedef enum 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A_TYPE 	=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1'b0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C_TYPE 	= 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1'b1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en-US" sz="1400" dirty="0" err="1">
                <a:solidFill>
                  <a:srgbClr val="E6F8A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t_inst_type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41D4D3-561D-4600-A8B3-81DF1B38A051}"/>
              </a:ext>
            </a:extLst>
          </p:cNvPr>
          <p:cNvSpPr/>
          <p:nvPr/>
        </p:nvSpPr>
        <p:spPr>
          <a:xfrm>
            <a:off x="4998740" y="4437860"/>
            <a:ext cx="6725211" cy="141577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IL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always_comb </a:t>
            </a:r>
            <a:r>
              <a:rPr lang="en-IL" sz="14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endParaRPr lang="en-US" sz="1400" dirty="0">
              <a:solidFill>
                <a:schemeClr val="accent3">
                  <a:lumMod val="60000"/>
                  <a:lumOff val="4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L" sz="14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(Inst101[0][15:13] == 3'b111) -&gt; C_TYPE</a:t>
            </a:r>
          </a:p>
          <a:p>
            <a:r>
              <a:rPr lang="en-I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InstType101 = (Inst101[</a:t>
            </a:r>
            <a:r>
              <a:rPr lang="en-IL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I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en-IL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lang="en-I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 == </a:t>
            </a:r>
            <a:r>
              <a:rPr lang="en-IL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1'b0</a:t>
            </a:r>
            <a:r>
              <a:rPr lang="en-I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? </a:t>
            </a:r>
            <a:r>
              <a:rPr lang="en-IL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A_TYPE </a:t>
            </a:r>
            <a:r>
              <a:rPr lang="en-I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IL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C_TYPE</a:t>
            </a:r>
            <a:r>
              <a:rPr lang="en-I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en-I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M_WrEn101   = (InstType101 == </a:t>
            </a:r>
            <a:r>
              <a:rPr lang="en-IL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C_TYPE</a:t>
            </a:r>
            <a:r>
              <a:rPr lang="en-I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&amp;&amp; Inst101[</a:t>
            </a:r>
            <a:r>
              <a:rPr lang="en-IL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I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en-IL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I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r>
              <a:rPr lang="en-I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D_WrEn101   = (InstType101 == </a:t>
            </a:r>
            <a:r>
              <a:rPr lang="en-IL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C_TYPE</a:t>
            </a:r>
            <a:r>
              <a:rPr lang="en-I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&amp;&amp; Inst101[</a:t>
            </a:r>
            <a:r>
              <a:rPr lang="en-IL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I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en-IL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I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r>
              <a:rPr lang="en-I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A_WrEn101   = (InstType101 == </a:t>
            </a:r>
            <a:r>
              <a:rPr lang="en-IL" sz="14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C_TYPE</a:t>
            </a:r>
            <a:r>
              <a:rPr lang="en-I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&amp;&amp; Inst101[</a:t>
            </a:r>
            <a:r>
              <a:rPr lang="en-IL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I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en-IL" sz="1400" dirty="0">
                <a:solidFill>
                  <a:schemeClr val="accent2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I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91549F3-8C40-4125-9418-EB639B70C828}"/>
              </a:ext>
            </a:extLst>
          </p:cNvPr>
          <p:cNvSpPr/>
          <p:nvPr/>
        </p:nvSpPr>
        <p:spPr>
          <a:xfrm>
            <a:off x="178781" y="4908578"/>
            <a:ext cx="3612169" cy="419704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B7F8C78-3875-482E-87E8-7C02D94530AD}"/>
              </a:ext>
            </a:extLst>
          </p:cNvPr>
          <p:cNvGrpSpPr/>
          <p:nvPr/>
        </p:nvGrpSpPr>
        <p:grpSpPr>
          <a:xfrm>
            <a:off x="2142839" y="43835"/>
            <a:ext cx="1376364" cy="566140"/>
            <a:chOff x="616677" y="104"/>
            <a:chExt cx="1668414" cy="56116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902EE751-3BD8-4FF6-82B0-DDB4D1F66F64}"/>
                </a:ext>
              </a:extLst>
            </p:cNvPr>
            <p:cNvSpPr/>
            <p:nvPr/>
          </p:nvSpPr>
          <p:spPr>
            <a:xfrm>
              <a:off x="616677" y="104"/>
              <a:ext cx="1668414" cy="561160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Arrow: Chevron 4">
              <a:extLst>
                <a:ext uri="{FF2B5EF4-FFF2-40B4-BE49-F238E27FC236}">
                  <a16:creationId xmlns:a16="http://schemas.microsoft.com/office/drawing/2014/main" id="{85458882-3E7D-47F4-88AE-7A8686889828}"/>
                </a:ext>
              </a:extLst>
            </p:cNvPr>
            <p:cNvSpPr txBox="1"/>
            <p:nvPr/>
          </p:nvSpPr>
          <p:spPr>
            <a:xfrm>
              <a:off x="897257" y="104"/>
              <a:ext cx="1107254" cy="56116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8890" rIns="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Coding </a:t>
              </a: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Style</a:t>
              </a:r>
              <a:endParaRPr lang="en-IL" sz="1400" b="1" kern="12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0923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D485C-BF89-4013-895C-4B6982C9E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Style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E28C3-1032-4FEE-AF92-642FC3551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781" y="1853247"/>
            <a:ext cx="5058803" cy="4524315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CamelCase </a:t>
            </a:r>
          </a:p>
          <a:p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use of “Macros” for sequential logic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(Non blocking assignment) 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Pipe Staging naming convention</a:t>
            </a:r>
          </a:p>
          <a:p>
            <a:endParaRPr lang="en-US" sz="18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Arial" panose="020B0604020202020204" pitchFamily="34" charset="0"/>
              </a:rPr>
              <a:t>The use of Structs &amp; Enums</a:t>
            </a:r>
          </a:p>
          <a:p>
            <a:endParaRPr lang="en-US" dirty="0"/>
          </a:p>
          <a:p>
            <a:r>
              <a:rPr lang="en-US" dirty="0"/>
              <a:t>Spaces -&gt; Not TABS!!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B7476D-C8ED-4F90-B7C2-6BE62D0EC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A511-D1B2-4916-B74C-7682512A2CB8}" type="slidenum">
              <a:rPr lang="en-IL" smtClean="0"/>
              <a:t>9</a:t>
            </a:fld>
            <a:endParaRPr lang="en-IL"/>
          </a:p>
        </p:txBody>
      </p:sp>
      <p:pic>
        <p:nvPicPr>
          <p:cNvPr id="5122" name="Picture 2" descr="Spaces or Tabs, and My Choice">
            <a:extLst>
              <a:ext uri="{FF2B5EF4-FFF2-40B4-BE49-F238E27FC236}">
                <a16:creationId xmlns:a16="http://schemas.microsoft.com/office/drawing/2014/main" id="{AEB145F5-4717-459F-A577-5DB77124E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935" y="1517295"/>
            <a:ext cx="6632804" cy="292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en half your team uses spaces and the other half tabs... Thank god IDE  can convert tabs automatically now but now we a - devRant">
            <a:extLst>
              <a:ext uri="{FF2B5EF4-FFF2-40B4-BE49-F238E27FC236}">
                <a16:creationId xmlns:a16="http://schemas.microsoft.com/office/drawing/2014/main" id="{3138A955-F16A-4535-B97A-A833E0428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515" y="4511308"/>
            <a:ext cx="3671224" cy="205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use tabs, not spaces one more time - Samuel L Jackson | Meme Generator">
            <a:extLst>
              <a:ext uri="{FF2B5EF4-FFF2-40B4-BE49-F238E27FC236}">
                <a16:creationId xmlns:a16="http://schemas.microsoft.com/office/drawing/2014/main" id="{880C99B6-A801-4D5D-8C7C-19B83FD46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935" y="4514662"/>
            <a:ext cx="2908753" cy="204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3A6B962-1D09-4BAC-94E9-C6D24AA12A9A}"/>
              </a:ext>
            </a:extLst>
          </p:cNvPr>
          <p:cNvSpPr/>
          <p:nvPr/>
        </p:nvSpPr>
        <p:spPr>
          <a:xfrm>
            <a:off x="151510" y="5712313"/>
            <a:ext cx="3250219" cy="561582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58EF9A-FF96-4DD4-B4A3-C28B1B81BFE2}"/>
              </a:ext>
            </a:extLst>
          </p:cNvPr>
          <p:cNvGrpSpPr/>
          <p:nvPr/>
        </p:nvGrpSpPr>
        <p:grpSpPr>
          <a:xfrm>
            <a:off x="2142839" y="43835"/>
            <a:ext cx="1376364" cy="566140"/>
            <a:chOff x="616677" y="104"/>
            <a:chExt cx="1668414" cy="56116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C126C1A0-E4B0-4E2F-A60E-5EBCDC18B7D4}"/>
                </a:ext>
              </a:extLst>
            </p:cNvPr>
            <p:cNvSpPr/>
            <p:nvPr/>
          </p:nvSpPr>
          <p:spPr>
            <a:xfrm>
              <a:off x="616677" y="104"/>
              <a:ext cx="1668414" cy="561160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Arrow: Chevron 4">
              <a:extLst>
                <a:ext uri="{FF2B5EF4-FFF2-40B4-BE49-F238E27FC236}">
                  <a16:creationId xmlns:a16="http://schemas.microsoft.com/office/drawing/2014/main" id="{C37412C7-7488-4C1B-9262-6BC31761D4F2}"/>
                </a:ext>
              </a:extLst>
            </p:cNvPr>
            <p:cNvSpPr txBox="1"/>
            <p:nvPr/>
          </p:nvSpPr>
          <p:spPr>
            <a:xfrm>
              <a:off x="897257" y="104"/>
              <a:ext cx="1107254" cy="56116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8890" rIns="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Coding </a:t>
              </a: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kern="12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Style</a:t>
              </a:r>
              <a:endParaRPr lang="en-IL" sz="1400" b="1" kern="12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98802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1248</TotalTime>
  <Words>2257</Words>
  <Application>Microsoft Office PowerPoint</Application>
  <PresentationFormat>Widescreen</PresentationFormat>
  <Paragraphs>387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arial</vt:lpstr>
      <vt:lpstr>Calibri</vt:lpstr>
      <vt:lpstr>Calibri Light</vt:lpstr>
      <vt:lpstr>Century Gothic</vt:lpstr>
      <vt:lpstr>Courier New</vt:lpstr>
      <vt:lpstr>Segoe UI</vt:lpstr>
      <vt:lpstr>ui-monospace</vt:lpstr>
      <vt:lpstr>Wingdings 3</vt:lpstr>
      <vt:lpstr>Ion</vt:lpstr>
      <vt:lpstr>CPU Garage Challenge My Solution &amp; Thoughts</vt:lpstr>
      <vt:lpstr>Agenda</vt:lpstr>
      <vt:lpstr>CPU-Challenge Preface</vt:lpstr>
      <vt:lpstr>Naïve Solution</vt:lpstr>
      <vt:lpstr>Coding Style</vt:lpstr>
      <vt:lpstr>Coding Style</vt:lpstr>
      <vt:lpstr>Coding Style</vt:lpstr>
      <vt:lpstr>Coding Style</vt:lpstr>
      <vt:lpstr>Coding Style</vt:lpstr>
      <vt:lpstr>Pipe-Line</vt:lpstr>
      <vt:lpstr>Pipe-Line</vt:lpstr>
      <vt:lpstr>Pipe-Line</vt:lpstr>
      <vt:lpstr>Pipe-Line</vt:lpstr>
      <vt:lpstr>Pipe-Line |My Solution: </vt:lpstr>
      <vt:lpstr>Pipe-Line |My Solution: </vt:lpstr>
      <vt:lpstr>Multi-Issue</vt:lpstr>
      <vt:lpstr>Multi-Issue</vt:lpstr>
      <vt:lpstr>Multi-Issue</vt:lpstr>
      <vt:lpstr>Multi-Issue</vt:lpstr>
      <vt:lpstr>Multi-Issue</vt:lpstr>
      <vt:lpstr>Integer Division Accelerator</vt:lpstr>
      <vt:lpstr>Integer Division Accelerator</vt:lpstr>
      <vt:lpstr>Integer Division Accelerator</vt:lpstr>
      <vt:lpstr>Integer Division Accelerator</vt:lpstr>
      <vt:lpstr>Branch Prediction</vt:lpstr>
      <vt:lpstr>L1 Instruction Cache   - Instruction Queue</vt:lpstr>
      <vt:lpstr>Performance analysis</vt:lpstr>
      <vt:lpstr>Performance analysis</vt:lpstr>
      <vt:lpstr>Performance analysis</vt:lpstr>
      <vt:lpstr>Performance analysis</vt:lpstr>
      <vt:lpstr>Performance analysis</vt:lpstr>
      <vt:lpstr>Performance analysis</vt:lpstr>
      <vt:lpstr>Questions</vt:lpstr>
    </vt:vector>
  </TitlesOfParts>
  <Company>NVIDIA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CPU Challenge  My Solution &amp; Thoughts</dc:title>
  <dc:creator>Amichai Ben David</dc:creator>
  <cp:lastModifiedBy>Amichai Ben David</cp:lastModifiedBy>
  <cp:revision>1</cp:revision>
  <dcterms:created xsi:type="dcterms:W3CDTF">2022-05-29T06:05:45Z</dcterms:created>
  <dcterms:modified xsi:type="dcterms:W3CDTF">2022-06-12T14:33:40Z</dcterms:modified>
</cp:coreProperties>
</file>